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80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75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48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4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9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77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13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0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3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48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23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DAD4D-525D-4272-92EC-D065B8500C40}" type="datetimeFigureOut">
              <a:rPr lang="cs-CZ" smtClean="0"/>
              <a:t>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215D4-FF80-4B60-B2E6-F27398C9A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42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 smtClean="0"/>
              <a:t>Literární kritika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Jak, pro koho, o čem a proč ji psát?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78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Literární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 Text</a:t>
            </a:r>
          </a:p>
          <a:p>
            <a:r>
              <a:rPr lang="cs-CZ" dirty="0" smtClean="0"/>
              <a:t>Čtenář</a:t>
            </a:r>
          </a:p>
          <a:p>
            <a:r>
              <a:rPr lang="cs-CZ" dirty="0" smtClean="0"/>
              <a:t>Autor</a:t>
            </a:r>
          </a:p>
          <a:p>
            <a:r>
              <a:rPr lang="cs-CZ" dirty="0" smtClean="0"/>
              <a:t>Osobnost pisatele</a:t>
            </a:r>
          </a:p>
          <a:p>
            <a:r>
              <a:rPr lang="cs-CZ" dirty="0" smtClean="0"/>
              <a:t>--------------------------------------------------------------</a:t>
            </a:r>
          </a:p>
          <a:p>
            <a:r>
              <a:rPr lang="cs-CZ" dirty="0" smtClean="0"/>
              <a:t>Médium</a:t>
            </a:r>
          </a:p>
          <a:p>
            <a:r>
              <a:rPr lang="cs-CZ" dirty="0" smtClean="0"/>
              <a:t>Kontext</a:t>
            </a:r>
          </a:p>
          <a:p>
            <a:r>
              <a:rPr lang="cs-CZ" dirty="0" smtClean="0"/>
              <a:t>Žánr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06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/>
              <a:t>Nic v textu kritiky (=sekundárním)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Co by nebylo v samotném textu primárním:</a:t>
            </a:r>
          </a:p>
          <a:p>
            <a:r>
              <a:rPr lang="cs-CZ" dirty="0" smtClean="0"/>
              <a:t>O autorovi – co „vím“ z jeho textu</a:t>
            </a:r>
          </a:p>
          <a:p>
            <a:r>
              <a:rPr lang="cs-CZ" dirty="0" smtClean="0"/>
              <a:t>+ také o kontextu</a:t>
            </a:r>
          </a:p>
          <a:p>
            <a:r>
              <a:rPr lang="cs-CZ" dirty="0" smtClean="0"/>
              <a:t>Je v textu „zakomponován“ potenciální čtenář</a:t>
            </a:r>
          </a:p>
          <a:p>
            <a:r>
              <a:rPr lang="cs-CZ" dirty="0" smtClean="0"/>
              <a:t>Volí si téma žánr i rozsah kritiky?</a:t>
            </a:r>
          </a:p>
          <a:p>
            <a:r>
              <a:rPr lang="cs-CZ" dirty="0" smtClean="0"/>
              <a:t>…nebo si je volí užité médium (projektující také předpokládané čtenáře)?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06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Žánr kritiky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Určuje do značné míry její styl (i dikci, tzv. míru kritičnosti – např. u nekrologu)</a:t>
            </a:r>
          </a:p>
          <a:p>
            <a:r>
              <a:rPr lang="cs-CZ" dirty="0" smtClean="0"/>
              <a:t>Glosa x anotace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Studie</a:t>
            </a:r>
          </a:p>
          <a:p>
            <a:r>
              <a:rPr lang="cs-CZ" dirty="0" smtClean="0"/>
              <a:t>Medailon (x …nekrolog)</a:t>
            </a:r>
          </a:p>
          <a:p>
            <a:r>
              <a:rPr lang="cs-CZ" smtClean="0"/>
              <a:t>Monografie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186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118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Literární kritika</vt:lpstr>
      <vt:lpstr>Literární kritika</vt:lpstr>
      <vt:lpstr>Nic v textu kritiky (=sekundárním)</vt:lpstr>
      <vt:lpstr>Žánr kritiky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kritika</dc:title>
  <dc:creator>haraki</dc:creator>
  <cp:lastModifiedBy>haraki</cp:lastModifiedBy>
  <cp:revision>1</cp:revision>
  <dcterms:created xsi:type="dcterms:W3CDTF">2019-12-09T17:26:57Z</dcterms:created>
  <dcterms:modified xsi:type="dcterms:W3CDTF">2019-12-09T17:36:42Z</dcterms:modified>
</cp:coreProperties>
</file>