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iteratura.cz/" TargetMode="External"/><Relationship Id="rId2" Type="http://schemas.openxmlformats.org/officeDocument/2006/relationships/hyperlink" Target="http://www.dobraadresa.cz/2018/DA10_1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ulturni-noviny.cz/nezavisle-vydavatelske-a-medialni-druzstv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Literární časopisy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Celostátní a regionální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45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Literární časopisy (před rokem 1989)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OFICIÁLNÍ:</a:t>
            </a:r>
          </a:p>
          <a:p>
            <a:r>
              <a:rPr lang="cs-CZ" u="sng" dirty="0" smtClean="0"/>
              <a:t>Čistě literární</a:t>
            </a:r>
            <a:r>
              <a:rPr lang="cs-CZ" dirty="0" smtClean="0"/>
              <a:t>: Literární měsíčník (počátkem „normalizace“)</a:t>
            </a:r>
          </a:p>
          <a:p>
            <a:r>
              <a:rPr lang="cs-CZ" dirty="0" smtClean="0"/>
              <a:t>Kmen (druhá půle 80. let; „perestrojka“)</a:t>
            </a:r>
          </a:p>
          <a:p>
            <a:r>
              <a:rPr lang="cs-CZ" u="sng" dirty="0" smtClean="0"/>
              <a:t>Kulturní</a:t>
            </a:r>
            <a:r>
              <a:rPr lang="cs-CZ" dirty="0" smtClean="0"/>
              <a:t> (a také literární): Tvorba</a:t>
            </a:r>
          </a:p>
          <a:p>
            <a:r>
              <a:rPr lang="cs-CZ" u="sng" dirty="0" smtClean="0"/>
              <a:t>Ideologické</a:t>
            </a:r>
            <a:r>
              <a:rPr lang="cs-CZ" dirty="0" smtClean="0"/>
              <a:t> (s přesahem do sféry kultury; literatury): Tribuna</a:t>
            </a:r>
          </a:p>
          <a:p>
            <a:r>
              <a:rPr lang="cs-CZ" dirty="0" smtClean="0"/>
              <a:t>ŠEDÁ ZÓNA</a:t>
            </a:r>
          </a:p>
          <a:p>
            <a:r>
              <a:rPr lang="cs-CZ" dirty="0" smtClean="0"/>
              <a:t>= bibliofilové, muzea, zájmová sdružení (</a:t>
            </a:r>
            <a:r>
              <a:rPr lang="cs-CZ" dirty="0" err="1" smtClean="0"/>
              <a:t>Jazzpetity</a:t>
            </a:r>
            <a:r>
              <a:rPr lang="cs-CZ" dirty="0" smtClean="0"/>
              <a:t> JS)</a:t>
            </a:r>
          </a:p>
          <a:p>
            <a:r>
              <a:rPr lang="cs-CZ" dirty="0" smtClean="0"/>
              <a:t>SAMIZDATOVÉ</a:t>
            </a:r>
          </a:p>
          <a:p>
            <a:r>
              <a:rPr lang="cs-CZ" dirty="0" err="1" smtClean="0"/>
              <a:t>Vokno</a:t>
            </a:r>
            <a:r>
              <a:rPr lang="cs-CZ" dirty="0" smtClean="0"/>
              <a:t>, Revolver Revue, Akord, HOST a d.</a:t>
            </a:r>
          </a:p>
          <a:p>
            <a:r>
              <a:rPr lang="cs-CZ" dirty="0" smtClean="0"/>
              <a:t>EXILOVÉ</a:t>
            </a:r>
          </a:p>
          <a:p>
            <a:r>
              <a:rPr lang="cs-CZ" dirty="0" smtClean="0"/>
              <a:t>Svědectví (není jen čistě literární), Listy (literární: Čtení na léto)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48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 listopadu 1989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- vzniká celá řada nových kulturních; literárních institucí – ne všechny trvají dostatečně dlouhou dobu</a:t>
            </a:r>
          </a:p>
          <a:p>
            <a:r>
              <a:rPr lang="cs-CZ" dirty="0" smtClean="0"/>
              <a:t>- všechny oficiální literární časopisy předchozího období zanikají; byť se některé transformují (co do názvu, složení redakce, obsahu) = z </a:t>
            </a:r>
            <a:r>
              <a:rPr lang="cs-CZ" dirty="0" err="1" smtClean="0"/>
              <a:t>KMENe</a:t>
            </a:r>
            <a:r>
              <a:rPr lang="cs-CZ" dirty="0" smtClean="0"/>
              <a:t> se stává TVAR</a:t>
            </a:r>
          </a:p>
          <a:p>
            <a:r>
              <a:rPr lang="cs-CZ" dirty="0" smtClean="0"/>
              <a:t>- snaha navázat na relativně svobodné období konce 60. let: Literární noviny, Analogon</a:t>
            </a:r>
          </a:p>
          <a:p>
            <a:r>
              <a:rPr lang="cs-CZ" dirty="0" smtClean="0"/>
              <a:t>- převést samizdatové literární revue na oficiální platformu: Revolver Revue, HOST (s vazbou k období 50. – 60. letech a Host do domu a k období předválečnému a </a:t>
            </a:r>
            <a:r>
              <a:rPr lang="cs-CZ" dirty="0" err="1" smtClean="0"/>
              <a:t>HOSTa</a:t>
            </a:r>
            <a:r>
              <a:rPr lang="cs-CZ" dirty="0" smtClean="0"/>
              <a:t> brněnské Literární skupiny, Akord – s vazbou na tvorbu před rokem 1848)</a:t>
            </a:r>
          </a:p>
          <a:p>
            <a:r>
              <a:rPr lang="cs-CZ" dirty="0" smtClean="0"/>
              <a:t>- prezentovat tvůrce a časopisy vzniklé v exilu: A. J. </a:t>
            </a:r>
            <a:r>
              <a:rPr lang="cs-CZ" dirty="0" err="1" smtClean="0"/>
              <a:t>Liehm</a:t>
            </a:r>
            <a:r>
              <a:rPr lang="cs-CZ" dirty="0" smtClean="0"/>
              <a:t> a </a:t>
            </a:r>
            <a:r>
              <a:rPr lang="cs-CZ" dirty="0" err="1" smtClean="0"/>
              <a:t>Lettre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479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rozdělení současných literárních časopisů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Podle periodicity (některé jako almanach – Tahy, </a:t>
            </a:r>
            <a:r>
              <a:rPr lang="cs-CZ" dirty="0" err="1" smtClean="0"/>
              <a:t>Kalmanach</a:t>
            </a:r>
            <a:r>
              <a:rPr lang="cs-CZ" dirty="0" smtClean="0"/>
              <a:t>), měsíčník, čtrnáctideník, týdeník</a:t>
            </a:r>
          </a:p>
          <a:p>
            <a:r>
              <a:rPr lang="cs-CZ" dirty="0" smtClean="0"/>
              <a:t>Podle zaměření – nakladatelské, knihovnické, čistě informační (Noviny Obce spisovatelů), akademické, skupinové (Analogon), studentské (počátky Pandory a </a:t>
            </a:r>
            <a:r>
              <a:rPr lang="cs-CZ" dirty="0" err="1" smtClean="0"/>
              <a:t>H_aluze</a:t>
            </a:r>
            <a:r>
              <a:rPr lang="cs-CZ" dirty="0" smtClean="0"/>
              <a:t>)…</a:t>
            </a:r>
          </a:p>
          <a:p>
            <a:r>
              <a:rPr lang="cs-CZ" dirty="0" smtClean="0"/>
              <a:t>Elektronické / tištěné</a:t>
            </a:r>
          </a:p>
          <a:p>
            <a:r>
              <a:rPr lang="cs-CZ" dirty="0" smtClean="0"/>
              <a:t>Celostátní / regionální</a:t>
            </a:r>
          </a:p>
          <a:p>
            <a:r>
              <a:rPr lang="cs-CZ" dirty="0" smtClean="0"/>
              <a:t>Obecně dostupné / zájmové (Zprávy SČB; Milíř)</a:t>
            </a:r>
          </a:p>
          <a:p>
            <a:r>
              <a:rPr lang="cs-CZ" dirty="0" smtClean="0"/>
              <a:t>Podle rozsahu</a:t>
            </a:r>
            <a:r>
              <a:rPr lang="cs-CZ" dirty="0"/>
              <a:t>;</a:t>
            </a:r>
            <a:r>
              <a:rPr lang="cs-CZ" dirty="0" smtClean="0"/>
              <a:t> kvality</a:t>
            </a:r>
          </a:p>
          <a:p>
            <a:r>
              <a:rPr lang="cs-CZ" dirty="0" smtClean="0"/>
              <a:t>Podle zaměření na konkrétní literární žánr / druh (Divadelní noviny, Obratník, Psí víno, Kritická příloha RR)</a:t>
            </a:r>
          </a:p>
          <a:p>
            <a:r>
              <a:rPr lang="cs-CZ" dirty="0" smtClean="0"/>
              <a:t>Čistě / také literární (což se může proměňovat; a někdy klame dokonce i název: Literární noviny)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63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Celostátní literární časopisy elektronické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Dobrá adresa: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www.dobraadresa.cz/2018/DA10_18.pdf</a:t>
            </a:r>
            <a:endParaRPr lang="cs-CZ" dirty="0" smtClean="0"/>
          </a:p>
          <a:p>
            <a:r>
              <a:rPr lang="cs-CZ" dirty="0" err="1" smtClean="0"/>
              <a:t>iLiteratura</a:t>
            </a:r>
            <a:r>
              <a:rPr lang="cs-CZ" dirty="0" smtClean="0"/>
              <a:t>:</a:t>
            </a:r>
          </a:p>
          <a:p>
            <a:r>
              <a:rPr lang="cs-CZ" dirty="0">
                <a:hlinkClick r:id="rId3"/>
              </a:rPr>
              <a:t>http://www.iliteratura.cz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REGIONÁLNÍ:</a:t>
            </a:r>
          </a:p>
          <a:p>
            <a:r>
              <a:rPr lang="cs-CZ" dirty="0" smtClean="0"/>
              <a:t>Kulturní noviny:</a:t>
            </a:r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www.kulturni-noviny.cz/nezavisle-vydavatelske-a-medialni-druzstvo</a:t>
            </a:r>
            <a:r>
              <a:rPr lang="cs-CZ" dirty="0" smtClean="0"/>
              <a:t> (...ale ty nejsou jen literární)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Celostátní literární časopisy tištěné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Měsíčník: HOST</a:t>
            </a:r>
          </a:p>
          <a:p>
            <a:r>
              <a:rPr lang="cs-CZ" dirty="0" err="1" smtClean="0"/>
              <a:t>Obtýdeník</a:t>
            </a:r>
            <a:r>
              <a:rPr lang="cs-CZ" dirty="0" smtClean="0"/>
              <a:t>: Tvar</a:t>
            </a:r>
          </a:p>
          <a:p>
            <a:r>
              <a:rPr lang="cs-CZ" dirty="0" smtClean="0"/>
              <a:t>Týdeník: Literární noviny (ale…)</a:t>
            </a:r>
          </a:p>
          <a:p>
            <a:r>
              <a:rPr lang="cs-CZ" dirty="0" smtClean="0"/>
              <a:t>Skupinově vyhraněné: Analogon; částečně také Revolver Revue</a:t>
            </a:r>
          </a:p>
          <a:p>
            <a:r>
              <a:rPr lang="cs-CZ" dirty="0" smtClean="0"/>
              <a:t>Pro poezii: Psí víno</a:t>
            </a:r>
          </a:p>
          <a:p>
            <a:r>
              <a:rPr lang="cs-CZ" dirty="0" smtClean="0"/>
              <a:t>Akademické prostředí: Slovo a smysl, </a:t>
            </a:r>
            <a:r>
              <a:rPr lang="cs-CZ" dirty="0" err="1" smtClean="0"/>
              <a:t>Bohemica</a:t>
            </a:r>
            <a:r>
              <a:rPr lang="cs-CZ" dirty="0" smtClean="0"/>
              <a:t> </a:t>
            </a:r>
            <a:r>
              <a:rPr lang="cs-CZ" dirty="0" err="1" smtClean="0"/>
              <a:t>litteraria</a:t>
            </a:r>
            <a:r>
              <a:rPr lang="cs-CZ" dirty="0" smtClean="0"/>
              <a:t>, Česká literatura</a:t>
            </a:r>
          </a:p>
          <a:p>
            <a:r>
              <a:rPr lang="cs-CZ" dirty="0" smtClean="0"/>
              <a:t>Pro školskou praxi: Český jazyk a literatura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003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literární časopisy: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Čistě literární: PLŽ</a:t>
            </a:r>
          </a:p>
          <a:p>
            <a:r>
              <a:rPr lang="cs-CZ" dirty="0" smtClean="0"/>
              <a:t>…také literární: </a:t>
            </a:r>
            <a:r>
              <a:rPr lang="cs-CZ" dirty="0" err="1" smtClean="0"/>
              <a:t>SvětLiK</a:t>
            </a:r>
            <a:r>
              <a:rPr lang="cs-CZ" dirty="0" smtClean="0"/>
              <a:t> (=svět libereckých knihoven; asi 1/3 věnována tvorbě autorů Liberecka)</a:t>
            </a:r>
          </a:p>
          <a:p>
            <a:r>
              <a:rPr lang="cs-CZ" dirty="0" smtClean="0"/>
              <a:t>Původně regionální </a:t>
            </a:r>
            <a:r>
              <a:rPr lang="cs-CZ" dirty="0" err="1" smtClean="0"/>
              <a:t>Weles</a:t>
            </a:r>
            <a:r>
              <a:rPr lang="cs-CZ" dirty="0" smtClean="0"/>
              <a:t> má nyní rozsah i dosah celostátní;</a:t>
            </a:r>
          </a:p>
          <a:p>
            <a:r>
              <a:rPr lang="cs-CZ" dirty="0"/>
              <a:t>s</a:t>
            </a:r>
            <a:r>
              <a:rPr lang="cs-CZ" dirty="0" smtClean="0"/>
              <a:t>tejně jako z labskoústeckého studentského prostředí vzešlé Pandora či </a:t>
            </a:r>
            <a:r>
              <a:rPr lang="cs-CZ" dirty="0" err="1" smtClean="0"/>
              <a:t>H_aluze</a:t>
            </a:r>
            <a:endParaRPr lang="cs-CZ" dirty="0" smtClean="0"/>
          </a:p>
          <a:p>
            <a:r>
              <a:rPr lang="cs-CZ" dirty="0" smtClean="0"/>
              <a:t>Na pomezí mezi sborníkem a časopisem – jednou či dvakrát do roka v rámci určitého regionu vydávané almanachy nebo časopisy: liberecké </a:t>
            </a:r>
            <a:r>
              <a:rPr lang="cs-CZ" dirty="0" err="1" smtClean="0"/>
              <a:t>Kalmanachy</a:t>
            </a:r>
            <a:r>
              <a:rPr lang="cs-CZ" dirty="0" smtClean="0"/>
              <a:t> nebo východočeské Tahy</a:t>
            </a:r>
          </a:p>
          <a:p>
            <a:r>
              <a:rPr lang="cs-CZ" dirty="0" smtClean="0"/>
              <a:t>Sever, západ, východ vzniklý na UJEP v Ústí nad Labem je už spíše publikací </a:t>
            </a:r>
            <a:r>
              <a:rPr lang="cs-CZ" smtClean="0"/>
              <a:t>sborníkového charakteru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098429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48</TotalTime>
  <Words>503</Words>
  <Application>Microsoft Office PowerPoint</Application>
  <PresentationFormat>Širokoúhlá obrazovka</PresentationFormat>
  <Paragraphs>52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Berlín</vt:lpstr>
      <vt:lpstr>Literární časopisy</vt:lpstr>
      <vt:lpstr>Literární časopisy (před rokem 1989)</vt:lpstr>
      <vt:lpstr>Po listopadu 1989 </vt:lpstr>
      <vt:lpstr>Možné rozdělení současných literárních časopisů</vt:lpstr>
      <vt:lpstr>Celostátní literární časopisy elektronické</vt:lpstr>
      <vt:lpstr>Celostátní literární časopisy tištěné</vt:lpstr>
      <vt:lpstr>Regionální literární časopisy: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Literární časopisy</dc:title>
  <dc:creator>fibigerm</dc:creator>
  <cp:lastModifiedBy>fibigerm</cp:lastModifiedBy>
  <cp:revision>5</cp:revision>
  <dcterms:created xsi:type="dcterms:W3CDTF">2019-03-22T14:15:24Z</dcterms:created>
  <dcterms:modified xsi:type="dcterms:W3CDTF">2019-03-22T15:03:44Z</dcterms:modified>
</cp:coreProperties>
</file>