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E5DCE-C106-417A-82D2-A159764A7F18}" type="doc">
      <dgm:prSet loTypeId="urn:microsoft.com/office/officeart/2005/8/layout/orgChart1" loCatId="hierarchy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52DA654-BD1A-40CD-8BF9-1773A39B2DAF}">
      <dgm:prSet/>
      <dgm:spPr/>
      <dgm:t>
        <a:bodyPr/>
        <a:lstStyle/>
        <a:p>
          <a:pPr rtl="0"/>
          <a:r>
            <a:rPr lang="cs-CZ" dirty="0" smtClean="0"/>
            <a:t>V evropských souvislostech</a:t>
          </a:r>
          <a:endParaRPr lang="cs-CZ" dirty="0"/>
        </a:p>
      </dgm:t>
    </dgm:pt>
    <dgm:pt modelId="{E062F6F2-D52B-4E2F-9F7E-881F9BA6F65E}" type="parTrans" cxnId="{AA53C533-1E1C-4474-90C2-A0FFFBD0FDCF}">
      <dgm:prSet/>
      <dgm:spPr/>
      <dgm:t>
        <a:bodyPr/>
        <a:lstStyle/>
        <a:p>
          <a:endParaRPr lang="cs-CZ"/>
        </a:p>
      </dgm:t>
    </dgm:pt>
    <dgm:pt modelId="{4EB480F9-1595-4EAF-9FE7-3D0AEDE37998}" type="sibTrans" cxnId="{AA53C533-1E1C-4474-90C2-A0FFFBD0FDCF}">
      <dgm:prSet/>
      <dgm:spPr/>
      <dgm:t>
        <a:bodyPr/>
        <a:lstStyle/>
        <a:p>
          <a:endParaRPr lang="cs-CZ"/>
        </a:p>
      </dgm:t>
    </dgm:pt>
    <dgm:pt modelId="{7701EAA5-BF4D-4DC1-B0D6-19F04E4CF36A}" type="pres">
      <dgm:prSet presAssocID="{629E5DCE-C106-417A-82D2-A159764A7F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A3086ED-A25F-4FE1-AE83-22931795A65C}" type="pres">
      <dgm:prSet presAssocID="{452DA654-BD1A-40CD-8BF9-1773A39B2DAF}" presName="hierRoot1" presStyleCnt="0">
        <dgm:presLayoutVars>
          <dgm:hierBranch val="init"/>
        </dgm:presLayoutVars>
      </dgm:prSet>
      <dgm:spPr/>
    </dgm:pt>
    <dgm:pt modelId="{0C3D77FD-1BF5-40DC-A64B-85F9C43FDD8D}" type="pres">
      <dgm:prSet presAssocID="{452DA654-BD1A-40CD-8BF9-1773A39B2DAF}" presName="rootComposite1" presStyleCnt="0"/>
      <dgm:spPr/>
    </dgm:pt>
    <dgm:pt modelId="{6AAABEDA-E666-4625-B253-A54305F8DF7C}" type="pres">
      <dgm:prSet presAssocID="{452DA654-BD1A-40CD-8BF9-1773A39B2DA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B51D7C9-880D-4C61-8AD9-0288F7015B02}" type="pres">
      <dgm:prSet presAssocID="{452DA654-BD1A-40CD-8BF9-1773A39B2DA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D4FB1C8-03FD-48DE-9511-27F2F38CF2F9}" type="pres">
      <dgm:prSet presAssocID="{452DA654-BD1A-40CD-8BF9-1773A39B2DAF}" presName="hierChild2" presStyleCnt="0"/>
      <dgm:spPr/>
    </dgm:pt>
    <dgm:pt modelId="{6265BA01-E4F0-46C5-B55C-3D04D1F48FB2}" type="pres">
      <dgm:prSet presAssocID="{452DA654-BD1A-40CD-8BF9-1773A39B2DAF}" presName="hierChild3" presStyleCnt="0"/>
      <dgm:spPr/>
    </dgm:pt>
  </dgm:ptLst>
  <dgm:cxnLst>
    <dgm:cxn modelId="{025D0E10-1651-4163-8D00-12A03250BF96}" type="presOf" srcId="{452DA654-BD1A-40CD-8BF9-1773A39B2DAF}" destId="{3B51D7C9-880D-4C61-8AD9-0288F7015B02}" srcOrd="1" destOrd="0" presId="urn:microsoft.com/office/officeart/2005/8/layout/orgChart1"/>
    <dgm:cxn modelId="{BB738832-A623-4B07-A01E-E36896AB0AD9}" type="presOf" srcId="{452DA654-BD1A-40CD-8BF9-1773A39B2DAF}" destId="{6AAABEDA-E666-4625-B253-A54305F8DF7C}" srcOrd="0" destOrd="0" presId="urn:microsoft.com/office/officeart/2005/8/layout/orgChart1"/>
    <dgm:cxn modelId="{3C8BC3E6-90ED-4102-91B9-621C335105C1}" type="presOf" srcId="{629E5DCE-C106-417A-82D2-A159764A7F18}" destId="{7701EAA5-BF4D-4DC1-B0D6-19F04E4CF36A}" srcOrd="0" destOrd="0" presId="urn:microsoft.com/office/officeart/2005/8/layout/orgChart1"/>
    <dgm:cxn modelId="{AA53C533-1E1C-4474-90C2-A0FFFBD0FDCF}" srcId="{629E5DCE-C106-417A-82D2-A159764A7F18}" destId="{452DA654-BD1A-40CD-8BF9-1773A39B2DAF}" srcOrd="0" destOrd="0" parTransId="{E062F6F2-D52B-4E2F-9F7E-881F9BA6F65E}" sibTransId="{4EB480F9-1595-4EAF-9FE7-3D0AEDE37998}"/>
    <dgm:cxn modelId="{BDE33D5E-BC51-47C9-BE7A-2EC41BD75663}" type="presParOf" srcId="{7701EAA5-BF4D-4DC1-B0D6-19F04E4CF36A}" destId="{5A3086ED-A25F-4FE1-AE83-22931795A65C}" srcOrd="0" destOrd="0" presId="urn:microsoft.com/office/officeart/2005/8/layout/orgChart1"/>
    <dgm:cxn modelId="{9E4EB124-8E8D-4CCC-9246-5786F6C12C8F}" type="presParOf" srcId="{5A3086ED-A25F-4FE1-AE83-22931795A65C}" destId="{0C3D77FD-1BF5-40DC-A64B-85F9C43FDD8D}" srcOrd="0" destOrd="0" presId="urn:microsoft.com/office/officeart/2005/8/layout/orgChart1"/>
    <dgm:cxn modelId="{408F41FD-E782-47BD-8D42-56ED88ACF390}" type="presParOf" srcId="{0C3D77FD-1BF5-40DC-A64B-85F9C43FDD8D}" destId="{6AAABEDA-E666-4625-B253-A54305F8DF7C}" srcOrd="0" destOrd="0" presId="urn:microsoft.com/office/officeart/2005/8/layout/orgChart1"/>
    <dgm:cxn modelId="{AC9DFE33-C75A-4E7D-900A-7B8F34F96503}" type="presParOf" srcId="{0C3D77FD-1BF5-40DC-A64B-85F9C43FDD8D}" destId="{3B51D7C9-880D-4C61-8AD9-0288F7015B02}" srcOrd="1" destOrd="0" presId="urn:microsoft.com/office/officeart/2005/8/layout/orgChart1"/>
    <dgm:cxn modelId="{C24DB09E-47EA-440B-90C3-529240653F37}" type="presParOf" srcId="{5A3086ED-A25F-4FE1-AE83-22931795A65C}" destId="{6D4FB1C8-03FD-48DE-9511-27F2F38CF2F9}" srcOrd="1" destOrd="0" presId="urn:microsoft.com/office/officeart/2005/8/layout/orgChart1"/>
    <dgm:cxn modelId="{55FC2EBE-F816-431A-B828-8558D0FA6756}" type="presParOf" srcId="{5A3086ED-A25F-4FE1-AE83-22931795A65C}" destId="{6265BA01-E4F0-46C5-B55C-3D04D1F48F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013A37-FEE2-434E-A1E2-D29C2BDA1DDC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8E4DA79-A4AE-4A11-B2C9-241EAAD9E7E0}">
      <dgm:prSet/>
      <dgm:spPr/>
      <dgm:t>
        <a:bodyPr/>
        <a:lstStyle/>
        <a:p>
          <a:pPr rtl="0"/>
          <a:r>
            <a:rPr lang="cs-CZ" smtClean="0"/>
            <a:t>Počátek národního obrození</a:t>
          </a:r>
          <a:endParaRPr lang="cs-CZ"/>
        </a:p>
      </dgm:t>
    </dgm:pt>
    <dgm:pt modelId="{FA90EB1A-9788-4F49-9B33-105777C23B03}" type="parTrans" cxnId="{0AD01E76-674A-4CC2-B1F6-1E336D9611CF}">
      <dgm:prSet/>
      <dgm:spPr/>
      <dgm:t>
        <a:bodyPr/>
        <a:lstStyle/>
        <a:p>
          <a:endParaRPr lang="cs-CZ"/>
        </a:p>
      </dgm:t>
    </dgm:pt>
    <dgm:pt modelId="{88FE049C-ECBB-4B9B-8868-30D3C33C9393}" type="sibTrans" cxnId="{0AD01E76-674A-4CC2-B1F6-1E336D9611CF}">
      <dgm:prSet/>
      <dgm:spPr/>
      <dgm:t>
        <a:bodyPr/>
        <a:lstStyle/>
        <a:p>
          <a:endParaRPr lang="cs-CZ"/>
        </a:p>
      </dgm:t>
    </dgm:pt>
    <dgm:pt modelId="{1D8D0251-FB9A-4AA7-A5AA-D1A662DE48BB}" type="pres">
      <dgm:prSet presAssocID="{DC013A37-FEE2-434E-A1E2-D29C2BDA1DD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A599063-A0A9-4EF1-92BA-A8EC1D59B182}" type="pres">
      <dgm:prSet presAssocID="{B8E4DA79-A4AE-4A11-B2C9-241EAAD9E7E0}" presName="linNode" presStyleCnt="0"/>
      <dgm:spPr/>
    </dgm:pt>
    <dgm:pt modelId="{23F64D6C-7F65-4B46-B5A9-2A1C324984C9}" type="pres">
      <dgm:prSet presAssocID="{B8E4DA79-A4AE-4A11-B2C9-241EAAD9E7E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ABF4219-EAF5-470F-AB9F-8F85714FDFD0}" type="presOf" srcId="{B8E4DA79-A4AE-4A11-B2C9-241EAAD9E7E0}" destId="{23F64D6C-7F65-4B46-B5A9-2A1C324984C9}" srcOrd="0" destOrd="0" presId="urn:microsoft.com/office/officeart/2005/8/layout/vList5"/>
    <dgm:cxn modelId="{05B1AFA8-D825-462D-8B92-53A1DB3A2989}" type="presOf" srcId="{DC013A37-FEE2-434E-A1E2-D29C2BDA1DDC}" destId="{1D8D0251-FB9A-4AA7-A5AA-D1A662DE48BB}" srcOrd="0" destOrd="0" presId="urn:microsoft.com/office/officeart/2005/8/layout/vList5"/>
    <dgm:cxn modelId="{0AD01E76-674A-4CC2-B1F6-1E336D9611CF}" srcId="{DC013A37-FEE2-434E-A1E2-D29C2BDA1DDC}" destId="{B8E4DA79-A4AE-4A11-B2C9-241EAAD9E7E0}" srcOrd="0" destOrd="0" parTransId="{FA90EB1A-9788-4F49-9B33-105777C23B03}" sibTransId="{88FE049C-ECBB-4B9B-8868-30D3C33C9393}"/>
    <dgm:cxn modelId="{E3C2E7B5-07C3-4DF3-BC43-2272AC342E00}" type="presParOf" srcId="{1D8D0251-FB9A-4AA7-A5AA-D1A662DE48BB}" destId="{9A599063-A0A9-4EF1-92BA-A8EC1D59B182}" srcOrd="0" destOrd="0" presId="urn:microsoft.com/office/officeart/2005/8/layout/vList5"/>
    <dgm:cxn modelId="{92F5BC88-9E1C-454F-8834-71093CD129F0}" type="presParOf" srcId="{9A599063-A0A9-4EF1-92BA-A8EC1D59B182}" destId="{23F64D6C-7F65-4B46-B5A9-2A1C324984C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3D494C-6D2D-4BC0-B596-80EA6675D4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3441CF6-ACFC-4EAF-A3BD-BF2F7040EB8F}">
      <dgm:prSet/>
      <dgm:spPr/>
      <dgm:t>
        <a:bodyPr/>
        <a:lstStyle/>
        <a:p>
          <a:pPr rtl="0"/>
          <a:r>
            <a:rPr lang="cs-CZ" smtClean="0"/>
            <a:t>Tereziánské a josefinské reformy</a:t>
          </a:r>
          <a:endParaRPr lang="cs-CZ"/>
        </a:p>
      </dgm:t>
    </dgm:pt>
    <dgm:pt modelId="{61588891-3591-4591-8340-329274DAE43F}" type="parTrans" cxnId="{9AB9CDC6-9FDF-4510-BAFE-493A45829B1D}">
      <dgm:prSet/>
      <dgm:spPr/>
      <dgm:t>
        <a:bodyPr/>
        <a:lstStyle/>
        <a:p>
          <a:endParaRPr lang="cs-CZ"/>
        </a:p>
      </dgm:t>
    </dgm:pt>
    <dgm:pt modelId="{6C8DF3D1-0C65-43BE-BB06-D2229DA0141A}" type="sibTrans" cxnId="{9AB9CDC6-9FDF-4510-BAFE-493A45829B1D}">
      <dgm:prSet/>
      <dgm:spPr/>
      <dgm:t>
        <a:bodyPr/>
        <a:lstStyle/>
        <a:p>
          <a:endParaRPr lang="cs-CZ"/>
        </a:p>
      </dgm:t>
    </dgm:pt>
    <dgm:pt modelId="{47D9B783-E8BE-46C3-8B14-DD7D3EC8BB74}">
      <dgm:prSet/>
      <dgm:spPr/>
      <dgm:t>
        <a:bodyPr/>
        <a:lstStyle/>
        <a:p>
          <a:pPr rtl="0"/>
          <a:r>
            <a:rPr lang="cs-CZ" smtClean="0"/>
            <a:t>Kdy a proč k nim došlo?</a:t>
          </a:r>
          <a:endParaRPr lang="cs-CZ"/>
        </a:p>
      </dgm:t>
    </dgm:pt>
    <dgm:pt modelId="{0D898606-82F8-440F-8A67-CC9FBD734042}" type="parTrans" cxnId="{BC1537C4-C497-453F-92F1-B75CE354E951}">
      <dgm:prSet/>
      <dgm:spPr/>
      <dgm:t>
        <a:bodyPr/>
        <a:lstStyle/>
        <a:p>
          <a:endParaRPr lang="cs-CZ"/>
        </a:p>
      </dgm:t>
    </dgm:pt>
    <dgm:pt modelId="{F1A85195-38B6-41BB-84CB-01DB693222B9}" type="sibTrans" cxnId="{BC1537C4-C497-453F-92F1-B75CE354E951}">
      <dgm:prSet/>
      <dgm:spPr/>
      <dgm:t>
        <a:bodyPr/>
        <a:lstStyle/>
        <a:p>
          <a:endParaRPr lang="cs-CZ"/>
        </a:p>
      </dgm:t>
    </dgm:pt>
    <dgm:pt modelId="{5B13E18D-8577-48E2-AB28-B692AFC04A41}">
      <dgm:prSet/>
      <dgm:spPr/>
      <dgm:t>
        <a:bodyPr/>
        <a:lstStyle/>
        <a:p>
          <a:pPr rtl="0"/>
          <a:r>
            <a:rPr lang="cs-CZ" dirty="0" smtClean="0"/>
            <a:t>1740 – 1748 válka o dědictví rakouské; 1756 – 1763 sedmiletá válka; 1778/9 válka o dědictví bavorské („bramborová válka“)</a:t>
          </a:r>
          <a:endParaRPr lang="cs-CZ" dirty="0"/>
        </a:p>
      </dgm:t>
    </dgm:pt>
    <dgm:pt modelId="{8F69CD05-290D-4D7C-91EF-02150A675CA1}" type="parTrans" cxnId="{44D6E185-1129-4C0F-B2BE-1A54404F84B8}">
      <dgm:prSet/>
      <dgm:spPr/>
      <dgm:t>
        <a:bodyPr/>
        <a:lstStyle/>
        <a:p>
          <a:endParaRPr lang="cs-CZ"/>
        </a:p>
      </dgm:t>
    </dgm:pt>
    <dgm:pt modelId="{7650348A-D061-4E86-B092-5DF751BC81B9}" type="sibTrans" cxnId="{44D6E185-1129-4C0F-B2BE-1A54404F84B8}">
      <dgm:prSet/>
      <dgm:spPr/>
      <dgm:t>
        <a:bodyPr/>
        <a:lstStyle/>
        <a:p>
          <a:endParaRPr lang="cs-CZ"/>
        </a:p>
      </dgm:t>
    </dgm:pt>
    <dgm:pt modelId="{7F366B94-FA98-4029-8FD1-BDBAF2D1FB10}">
      <dgm:prSet/>
      <dgm:spPr/>
      <dgm:t>
        <a:bodyPr/>
        <a:lstStyle/>
        <a:p>
          <a:pPr rtl="0"/>
          <a:r>
            <a:rPr lang="cs-CZ" smtClean="0"/>
            <a:t>=nutnost reforem: mít dobře připravené vojáky, loajální úředníky, rozvinutý obchod, dopravu, průmysl</a:t>
          </a:r>
          <a:endParaRPr lang="cs-CZ"/>
        </a:p>
      </dgm:t>
    </dgm:pt>
    <dgm:pt modelId="{49893E72-42CC-402E-B36C-1AAC2CC5CE2A}" type="parTrans" cxnId="{85A237DB-554A-4279-966B-5218BE371DF2}">
      <dgm:prSet/>
      <dgm:spPr/>
      <dgm:t>
        <a:bodyPr/>
        <a:lstStyle/>
        <a:p>
          <a:endParaRPr lang="cs-CZ"/>
        </a:p>
      </dgm:t>
    </dgm:pt>
    <dgm:pt modelId="{5941D497-4151-4025-8835-4E30B83F4C87}" type="sibTrans" cxnId="{85A237DB-554A-4279-966B-5218BE371DF2}">
      <dgm:prSet/>
      <dgm:spPr/>
      <dgm:t>
        <a:bodyPr/>
        <a:lstStyle/>
        <a:p>
          <a:endParaRPr lang="cs-CZ"/>
        </a:p>
      </dgm:t>
    </dgm:pt>
    <dgm:pt modelId="{44324267-B283-4598-B42E-A7304C3CD833}">
      <dgm:prSet/>
      <dgm:spPr/>
      <dgm:t>
        <a:bodyPr/>
        <a:lstStyle/>
        <a:p>
          <a:pPr rtl="0"/>
          <a:r>
            <a:rPr lang="cs-CZ" dirty="0" smtClean="0"/>
            <a:t>=nutnost vzdělání, uvolnění pohybu obyvatelstva, přesun obyvatel do měst, mezinárodních kontaktů</a:t>
          </a:r>
          <a:endParaRPr lang="cs-CZ" dirty="0"/>
        </a:p>
      </dgm:t>
    </dgm:pt>
    <dgm:pt modelId="{8EB2E82C-348A-4149-9D14-8A8B913DF4E8}" type="parTrans" cxnId="{3FA3FC40-0BF8-4BDD-BC2B-AC238AC1F8C1}">
      <dgm:prSet/>
      <dgm:spPr/>
      <dgm:t>
        <a:bodyPr/>
        <a:lstStyle/>
        <a:p>
          <a:endParaRPr lang="cs-CZ"/>
        </a:p>
      </dgm:t>
    </dgm:pt>
    <dgm:pt modelId="{97889A66-694F-4ED9-B99C-486B87993A9A}" type="sibTrans" cxnId="{3FA3FC40-0BF8-4BDD-BC2B-AC238AC1F8C1}">
      <dgm:prSet/>
      <dgm:spPr/>
      <dgm:t>
        <a:bodyPr/>
        <a:lstStyle/>
        <a:p>
          <a:endParaRPr lang="cs-CZ"/>
        </a:p>
      </dgm:t>
    </dgm:pt>
    <dgm:pt modelId="{E2E89B15-EF9A-427C-80D2-F08BA06DC6D1}">
      <dgm:prSet/>
      <dgm:spPr/>
      <dgm:t>
        <a:bodyPr/>
        <a:lstStyle/>
        <a:p>
          <a:pPr rtl="0"/>
          <a:r>
            <a:rPr lang="cs-CZ" smtClean="0"/>
            <a:t>Zahraniční vlivy (osvícenství zezdola x osvícenství shora)</a:t>
          </a:r>
          <a:endParaRPr lang="cs-CZ"/>
        </a:p>
      </dgm:t>
    </dgm:pt>
    <dgm:pt modelId="{7CD959BC-6928-422D-83B7-2212B1CF1A67}" type="parTrans" cxnId="{E6D68C53-BCAE-4772-9C43-A3D2FDAE9E2A}">
      <dgm:prSet/>
      <dgm:spPr/>
      <dgm:t>
        <a:bodyPr/>
        <a:lstStyle/>
        <a:p>
          <a:endParaRPr lang="cs-CZ"/>
        </a:p>
      </dgm:t>
    </dgm:pt>
    <dgm:pt modelId="{8B0F39AE-A516-4D62-B608-20E9A331E55E}" type="sibTrans" cxnId="{E6D68C53-BCAE-4772-9C43-A3D2FDAE9E2A}">
      <dgm:prSet/>
      <dgm:spPr/>
      <dgm:t>
        <a:bodyPr/>
        <a:lstStyle/>
        <a:p>
          <a:endParaRPr lang="cs-CZ"/>
        </a:p>
      </dgm:t>
    </dgm:pt>
    <dgm:pt modelId="{AE37F34B-BAA4-4882-B547-2F02BB812978}" type="pres">
      <dgm:prSet presAssocID="{233D494C-6D2D-4BC0-B596-80EA6675D4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3B1977-C9A6-4BDF-8030-6A6A1E625B1D}" type="pres">
      <dgm:prSet presAssocID="{23441CF6-ACFC-4EAF-A3BD-BF2F7040EB8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79CC6E-3B77-4B9F-8BBF-D1A464BFD96D}" type="pres">
      <dgm:prSet presAssocID="{6C8DF3D1-0C65-43BE-BB06-D2229DA0141A}" presName="spacer" presStyleCnt="0"/>
      <dgm:spPr/>
    </dgm:pt>
    <dgm:pt modelId="{05061814-9A17-4A7C-9085-5C97A4CB4D52}" type="pres">
      <dgm:prSet presAssocID="{47D9B783-E8BE-46C3-8B14-DD7D3EC8BB7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1C37C4-76F5-46AA-B0A5-8B7DF5389DC8}" type="pres">
      <dgm:prSet presAssocID="{F1A85195-38B6-41BB-84CB-01DB693222B9}" presName="spacer" presStyleCnt="0"/>
      <dgm:spPr/>
    </dgm:pt>
    <dgm:pt modelId="{F2366815-12B7-48F7-86E1-44FB5FC423C7}" type="pres">
      <dgm:prSet presAssocID="{5B13E18D-8577-48E2-AB28-B692AFC04A4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633851-665D-415A-8F82-59883E43C98E}" type="pres">
      <dgm:prSet presAssocID="{7650348A-D061-4E86-B092-5DF751BC81B9}" presName="spacer" presStyleCnt="0"/>
      <dgm:spPr/>
    </dgm:pt>
    <dgm:pt modelId="{3B87E7F2-FDFB-4CCD-89DE-73256859D51B}" type="pres">
      <dgm:prSet presAssocID="{7F366B94-FA98-4029-8FD1-BDBAF2D1FB1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F888AC-356F-4805-9378-125858517D0C}" type="pres">
      <dgm:prSet presAssocID="{5941D497-4151-4025-8835-4E30B83F4C87}" presName="spacer" presStyleCnt="0"/>
      <dgm:spPr/>
    </dgm:pt>
    <dgm:pt modelId="{D4D6035F-B259-4522-AFD5-6FE520D138F5}" type="pres">
      <dgm:prSet presAssocID="{44324267-B283-4598-B42E-A7304C3CD83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62F5D5-F62C-4D4E-AEB9-582541522752}" type="pres">
      <dgm:prSet presAssocID="{97889A66-694F-4ED9-B99C-486B87993A9A}" presName="spacer" presStyleCnt="0"/>
      <dgm:spPr/>
    </dgm:pt>
    <dgm:pt modelId="{C6D5689B-C0DC-4517-9DB8-207A42086AD0}" type="pres">
      <dgm:prSet presAssocID="{E2E89B15-EF9A-427C-80D2-F08BA06DC6D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A237DB-554A-4279-966B-5218BE371DF2}" srcId="{233D494C-6D2D-4BC0-B596-80EA6675D4F5}" destId="{7F366B94-FA98-4029-8FD1-BDBAF2D1FB10}" srcOrd="3" destOrd="0" parTransId="{49893E72-42CC-402E-B36C-1AAC2CC5CE2A}" sibTransId="{5941D497-4151-4025-8835-4E30B83F4C87}"/>
    <dgm:cxn modelId="{44D6E185-1129-4C0F-B2BE-1A54404F84B8}" srcId="{233D494C-6D2D-4BC0-B596-80EA6675D4F5}" destId="{5B13E18D-8577-48E2-AB28-B692AFC04A41}" srcOrd="2" destOrd="0" parTransId="{8F69CD05-290D-4D7C-91EF-02150A675CA1}" sibTransId="{7650348A-D061-4E86-B092-5DF751BC81B9}"/>
    <dgm:cxn modelId="{220ED767-A5C4-4746-A63E-5D846866539B}" type="presOf" srcId="{233D494C-6D2D-4BC0-B596-80EA6675D4F5}" destId="{AE37F34B-BAA4-4882-B547-2F02BB812978}" srcOrd="0" destOrd="0" presId="urn:microsoft.com/office/officeart/2005/8/layout/vList2"/>
    <dgm:cxn modelId="{E6D68C53-BCAE-4772-9C43-A3D2FDAE9E2A}" srcId="{233D494C-6D2D-4BC0-B596-80EA6675D4F5}" destId="{E2E89B15-EF9A-427C-80D2-F08BA06DC6D1}" srcOrd="5" destOrd="0" parTransId="{7CD959BC-6928-422D-83B7-2212B1CF1A67}" sibTransId="{8B0F39AE-A516-4D62-B608-20E9A331E55E}"/>
    <dgm:cxn modelId="{2E4028D6-3C96-472A-90AF-E99CE13F7EE1}" type="presOf" srcId="{47D9B783-E8BE-46C3-8B14-DD7D3EC8BB74}" destId="{05061814-9A17-4A7C-9085-5C97A4CB4D52}" srcOrd="0" destOrd="0" presId="urn:microsoft.com/office/officeart/2005/8/layout/vList2"/>
    <dgm:cxn modelId="{9AB9CDC6-9FDF-4510-BAFE-493A45829B1D}" srcId="{233D494C-6D2D-4BC0-B596-80EA6675D4F5}" destId="{23441CF6-ACFC-4EAF-A3BD-BF2F7040EB8F}" srcOrd="0" destOrd="0" parTransId="{61588891-3591-4591-8340-329274DAE43F}" sibTransId="{6C8DF3D1-0C65-43BE-BB06-D2229DA0141A}"/>
    <dgm:cxn modelId="{5830FD1D-220C-4185-8E33-3EFA93B5EB42}" type="presOf" srcId="{E2E89B15-EF9A-427C-80D2-F08BA06DC6D1}" destId="{C6D5689B-C0DC-4517-9DB8-207A42086AD0}" srcOrd="0" destOrd="0" presId="urn:microsoft.com/office/officeart/2005/8/layout/vList2"/>
    <dgm:cxn modelId="{6F9F29AE-678F-451A-92FB-8327D3B4D9B1}" type="presOf" srcId="{5B13E18D-8577-48E2-AB28-B692AFC04A41}" destId="{F2366815-12B7-48F7-86E1-44FB5FC423C7}" srcOrd="0" destOrd="0" presId="urn:microsoft.com/office/officeart/2005/8/layout/vList2"/>
    <dgm:cxn modelId="{BC1537C4-C497-453F-92F1-B75CE354E951}" srcId="{233D494C-6D2D-4BC0-B596-80EA6675D4F5}" destId="{47D9B783-E8BE-46C3-8B14-DD7D3EC8BB74}" srcOrd="1" destOrd="0" parTransId="{0D898606-82F8-440F-8A67-CC9FBD734042}" sibTransId="{F1A85195-38B6-41BB-84CB-01DB693222B9}"/>
    <dgm:cxn modelId="{9F8BC450-9890-42F1-A19C-ADC9AD6CD8B3}" type="presOf" srcId="{44324267-B283-4598-B42E-A7304C3CD833}" destId="{D4D6035F-B259-4522-AFD5-6FE520D138F5}" srcOrd="0" destOrd="0" presId="urn:microsoft.com/office/officeart/2005/8/layout/vList2"/>
    <dgm:cxn modelId="{7E85A3B5-E7F9-4F81-901A-9A5C12C67DE9}" type="presOf" srcId="{7F366B94-FA98-4029-8FD1-BDBAF2D1FB10}" destId="{3B87E7F2-FDFB-4CCD-89DE-73256859D51B}" srcOrd="0" destOrd="0" presId="urn:microsoft.com/office/officeart/2005/8/layout/vList2"/>
    <dgm:cxn modelId="{FA141BC0-5E0B-41B7-AFAB-1B30A8F3FA4D}" type="presOf" srcId="{23441CF6-ACFC-4EAF-A3BD-BF2F7040EB8F}" destId="{5B3B1977-C9A6-4BDF-8030-6A6A1E625B1D}" srcOrd="0" destOrd="0" presId="urn:microsoft.com/office/officeart/2005/8/layout/vList2"/>
    <dgm:cxn modelId="{3FA3FC40-0BF8-4BDD-BC2B-AC238AC1F8C1}" srcId="{233D494C-6D2D-4BC0-B596-80EA6675D4F5}" destId="{44324267-B283-4598-B42E-A7304C3CD833}" srcOrd="4" destOrd="0" parTransId="{8EB2E82C-348A-4149-9D14-8A8B913DF4E8}" sibTransId="{97889A66-694F-4ED9-B99C-486B87993A9A}"/>
    <dgm:cxn modelId="{D43409FE-4CDD-4785-BAC1-A2D87202D221}" type="presParOf" srcId="{AE37F34B-BAA4-4882-B547-2F02BB812978}" destId="{5B3B1977-C9A6-4BDF-8030-6A6A1E625B1D}" srcOrd="0" destOrd="0" presId="urn:microsoft.com/office/officeart/2005/8/layout/vList2"/>
    <dgm:cxn modelId="{77FA1D1E-001C-4060-9223-BF6C3B4016D7}" type="presParOf" srcId="{AE37F34B-BAA4-4882-B547-2F02BB812978}" destId="{D779CC6E-3B77-4B9F-8BBF-D1A464BFD96D}" srcOrd="1" destOrd="0" presId="urn:microsoft.com/office/officeart/2005/8/layout/vList2"/>
    <dgm:cxn modelId="{ADE55CA2-A09C-4151-A645-AD6548B85EC2}" type="presParOf" srcId="{AE37F34B-BAA4-4882-B547-2F02BB812978}" destId="{05061814-9A17-4A7C-9085-5C97A4CB4D52}" srcOrd="2" destOrd="0" presId="urn:microsoft.com/office/officeart/2005/8/layout/vList2"/>
    <dgm:cxn modelId="{32C88DB0-E9C0-41BB-B888-94A64E859D61}" type="presParOf" srcId="{AE37F34B-BAA4-4882-B547-2F02BB812978}" destId="{AC1C37C4-76F5-46AA-B0A5-8B7DF5389DC8}" srcOrd="3" destOrd="0" presId="urn:microsoft.com/office/officeart/2005/8/layout/vList2"/>
    <dgm:cxn modelId="{08FD8A8A-D70E-48C6-8511-AAAEBBE21A74}" type="presParOf" srcId="{AE37F34B-BAA4-4882-B547-2F02BB812978}" destId="{F2366815-12B7-48F7-86E1-44FB5FC423C7}" srcOrd="4" destOrd="0" presId="urn:microsoft.com/office/officeart/2005/8/layout/vList2"/>
    <dgm:cxn modelId="{BE9E4C1D-C790-4B68-A8AC-7F790A97A971}" type="presParOf" srcId="{AE37F34B-BAA4-4882-B547-2F02BB812978}" destId="{2D633851-665D-415A-8F82-59883E43C98E}" srcOrd="5" destOrd="0" presId="urn:microsoft.com/office/officeart/2005/8/layout/vList2"/>
    <dgm:cxn modelId="{75086D71-6682-46DC-9059-39A61B3A7E08}" type="presParOf" srcId="{AE37F34B-BAA4-4882-B547-2F02BB812978}" destId="{3B87E7F2-FDFB-4CCD-89DE-73256859D51B}" srcOrd="6" destOrd="0" presId="urn:microsoft.com/office/officeart/2005/8/layout/vList2"/>
    <dgm:cxn modelId="{9FCA36D3-139F-442C-9848-9463AAC57D91}" type="presParOf" srcId="{AE37F34B-BAA4-4882-B547-2F02BB812978}" destId="{1CF888AC-356F-4805-9378-125858517D0C}" srcOrd="7" destOrd="0" presId="urn:microsoft.com/office/officeart/2005/8/layout/vList2"/>
    <dgm:cxn modelId="{424BE623-DD4E-4EFD-86E7-4A77DD0A2F78}" type="presParOf" srcId="{AE37F34B-BAA4-4882-B547-2F02BB812978}" destId="{D4D6035F-B259-4522-AFD5-6FE520D138F5}" srcOrd="8" destOrd="0" presId="urn:microsoft.com/office/officeart/2005/8/layout/vList2"/>
    <dgm:cxn modelId="{0E047641-1361-44C7-9F43-48F736C754DD}" type="presParOf" srcId="{AE37F34B-BAA4-4882-B547-2F02BB812978}" destId="{4362F5D5-F62C-4D4E-AEB9-582541522752}" srcOrd="9" destOrd="0" presId="urn:microsoft.com/office/officeart/2005/8/layout/vList2"/>
    <dgm:cxn modelId="{B335BBC7-E6E5-4741-BC11-ECA25E90321F}" type="presParOf" srcId="{AE37F34B-BAA4-4882-B547-2F02BB812978}" destId="{C6D5689B-C0DC-4517-9DB8-207A42086AD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E1DC49-C67A-45EF-9C6B-075969151CA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606590-7692-4561-AB2C-514D3A5226AD}">
      <dgm:prSet/>
      <dgm:spPr/>
      <dgm:t>
        <a:bodyPr/>
        <a:lstStyle/>
        <a:p>
          <a:pPr rtl="0"/>
          <a:r>
            <a:rPr lang="cs-CZ" smtClean="0"/>
            <a:t>Povinná školní docházka</a:t>
          </a:r>
          <a:endParaRPr lang="cs-CZ"/>
        </a:p>
      </dgm:t>
    </dgm:pt>
    <dgm:pt modelId="{DA42F2A1-3506-4D64-A377-DB0BE1AEFD35}" type="parTrans" cxnId="{BE7044AA-B6DA-4BE8-8BF8-39997DEAE55D}">
      <dgm:prSet/>
      <dgm:spPr/>
      <dgm:t>
        <a:bodyPr/>
        <a:lstStyle/>
        <a:p>
          <a:endParaRPr lang="cs-CZ"/>
        </a:p>
      </dgm:t>
    </dgm:pt>
    <dgm:pt modelId="{C8AFF12F-F6B4-4198-9632-3FEE439B2B22}" type="sibTrans" cxnId="{BE7044AA-B6DA-4BE8-8BF8-39997DEAE55D}">
      <dgm:prSet/>
      <dgm:spPr/>
      <dgm:t>
        <a:bodyPr/>
        <a:lstStyle/>
        <a:p>
          <a:endParaRPr lang="cs-CZ"/>
        </a:p>
      </dgm:t>
    </dgm:pt>
    <dgm:pt modelId="{4F823B9E-CC84-4384-902A-0E9A5E58B667}">
      <dgm:prSet/>
      <dgm:spPr/>
      <dgm:t>
        <a:bodyPr/>
        <a:lstStyle/>
        <a:p>
          <a:pPr rtl="0"/>
          <a:r>
            <a:rPr lang="cs-CZ" smtClean="0"/>
            <a:t>Reforma státní správy</a:t>
          </a:r>
          <a:endParaRPr lang="cs-CZ"/>
        </a:p>
      </dgm:t>
    </dgm:pt>
    <dgm:pt modelId="{51D27049-6471-44C7-BAB0-0D1B5713F83F}" type="parTrans" cxnId="{187B17F6-1C38-411A-A13C-ABE6BF605799}">
      <dgm:prSet/>
      <dgm:spPr/>
      <dgm:t>
        <a:bodyPr/>
        <a:lstStyle/>
        <a:p>
          <a:endParaRPr lang="cs-CZ"/>
        </a:p>
      </dgm:t>
    </dgm:pt>
    <dgm:pt modelId="{FB58CB60-8766-49E9-9CCE-6BE0A3811A2D}" type="sibTrans" cxnId="{187B17F6-1C38-411A-A13C-ABE6BF605799}">
      <dgm:prSet/>
      <dgm:spPr/>
      <dgm:t>
        <a:bodyPr/>
        <a:lstStyle/>
        <a:p>
          <a:endParaRPr lang="cs-CZ"/>
        </a:p>
      </dgm:t>
    </dgm:pt>
    <dgm:pt modelId="{BC385EFB-1B35-4AD9-BDC0-F4A68A3AD708}">
      <dgm:prSet/>
      <dgm:spPr/>
      <dgm:t>
        <a:bodyPr/>
        <a:lstStyle/>
        <a:p>
          <a:pPr rtl="0"/>
          <a:r>
            <a:rPr lang="cs-CZ" smtClean="0"/>
            <a:t>Toleranční patent</a:t>
          </a:r>
          <a:endParaRPr lang="cs-CZ"/>
        </a:p>
      </dgm:t>
    </dgm:pt>
    <dgm:pt modelId="{4764497C-E9EB-4BEA-9B68-EEBFA2AE5003}" type="parTrans" cxnId="{D1924B3B-A84B-418A-8AFB-36F80D204389}">
      <dgm:prSet/>
      <dgm:spPr/>
      <dgm:t>
        <a:bodyPr/>
        <a:lstStyle/>
        <a:p>
          <a:endParaRPr lang="cs-CZ"/>
        </a:p>
      </dgm:t>
    </dgm:pt>
    <dgm:pt modelId="{38668184-3C5A-46E4-9075-58DA1C3F12EC}" type="sibTrans" cxnId="{D1924B3B-A84B-418A-8AFB-36F80D204389}">
      <dgm:prSet/>
      <dgm:spPr/>
      <dgm:t>
        <a:bodyPr/>
        <a:lstStyle/>
        <a:p>
          <a:endParaRPr lang="cs-CZ"/>
        </a:p>
      </dgm:t>
    </dgm:pt>
    <dgm:pt modelId="{98F15787-DE5E-4710-8582-0BE557A6B706}">
      <dgm:prSet/>
      <dgm:spPr/>
      <dgm:t>
        <a:bodyPr/>
        <a:lstStyle/>
        <a:p>
          <a:pPr rtl="0"/>
          <a:r>
            <a:rPr lang="cs-CZ" dirty="0" smtClean="0"/>
            <a:t>Odstranění nevolnictví (nikoli však </a:t>
          </a:r>
          <a:r>
            <a:rPr lang="cs-CZ" smtClean="0"/>
            <a:t>robotních povinností /to až 1848/)</a:t>
          </a:r>
          <a:endParaRPr lang="cs-CZ"/>
        </a:p>
      </dgm:t>
    </dgm:pt>
    <dgm:pt modelId="{609881C8-C11F-4A55-8794-64AF94E3ABA5}" type="parTrans" cxnId="{4C5EB597-9E5E-4171-883A-97D0068D7D96}">
      <dgm:prSet/>
      <dgm:spPr/>
      <dgm:t>
        <a:bodyPr/>
        <a:lstStyle/>
        <a:p>
          <a:endParaRPr lang="cs-CZ"/>
        </a:p>
      </dgm:t>
    </dgm:pt>
    <dgm:pt modelId="{95770134-4661-4E64-8898-DE579C4F2F0D}" type="sibTrans" cxnId="{4C5EB597-9E5E-4171-883A-97D0068D7D96}">
      <dgm:prSet/>
      <dgm:spPr/>
      <dgm:t>
        <a:bodyPr/>
        <a:lstStyle/>
        <a:p>
          <a:endParaRPr lang="cs-CZ"/>
        </a:p>
      </dgm:t>
    </dgm:pt>
    <dgm:pt modelId="{6A949538-EE6B-4E4D-B8D7-01C290B6E2A3}">
      <dgm:prSet/>
      <dgm:spPr/>
      <dgm:t>
        <a:bodyPr/>
        <a:lstStyle/>
        <a:p>
          <a:pPr rtl="0"/>
          <a:r>
            <a:rPr lang="cs-CZ" smtClean="0"/>
            <a:t>X germanizace, centralizace, útok na „tradiční hodnoty“ a jejich opory</a:t>
          </a:r>
          <a:endParaRPr lang="cs-CZ"/>
        </a:p>
      </dgm:t>
    </dgm:pt>
    <dgm:pt modelId="{B28B5664-E71A-47DD-A3B5-E190A9F0456B}" type="parTrans" cxnId="{95706E23-4E75-4C73-902F-736CA6EA5331}">
      <dgm:prSet/>
      <dgm:spPr/>
      <dgm:t>
        <a:bodyPr/>
        <a:lstStyle/>
        <a:p>
          <a:endParaRPr lang="cs-CZ"/>
        </a:p>
      </dgm:t>
    </dgm:pt>
    <dgm:pt modelId="{43E2242C-26D2-40EE-8433-B8AC29F4109B}" type="sibTrans" cxnId="{95706E23-4E75-4C73-902F-736CA6EA5331}">
      <dgm:prSet/>
      <dgm:spPr/>
      <dgm:t>
        <a:bodyPr/>
        <a:lstStyle/>
        <a:p>
          <a:endParaRPr lang="cs-CZ"/>
        </a:p>
      </dgm:t>
    </dgm:pt>
    <dgm:pt modelId="{964F4850-C15F-4F0A-A305-F429355385D2}">
      <dgm:prSet/>
      <dgm:spPr/>
      <dgm:t>
        <a:bodyPr/>
        <a:lstStyle/>
        <a:p>
          <a:pPr rtl="0"/>
          <a:r>
            <a:rPr lang="cs-CZ" smtClean="0"/>
            <a:t>+ nutnost vzdělání v národním jazyce, laicizace školství a jeho rozšíření, uvolnění pohybu obyvatel vede ke stěhování venkovského (=česky hovořícího) obyvatelstva do měst</a:t>
          </a:r>
          <a:endParaRPr lang="cs-CZ"/>
        </a:p>
      </dgm:t>
    </dgm:pt>
    <dgm:pt modelId="{35E50484-CA40-4F43-A61A-80C1907B4646}" type="parTrans" cxnId="{7E3F830D-6B46-4FDE-93E1-8748905488E7}">
      <dgm:prSet/>
      <dgm:spPr/>
      <dgm:t>
        <a:bodyPr/>
        <a:lstStyle/>
        <a:p>
          <a:endParaRPr lang="cs-CZ"/>
        </a:p>
      </dgm:t>
    </dgm:pt>
    <dgm:pt modelId="{464DEC01-F667-483A-BF82-C2054965FDB7}" type="sibTrans" cxnId="{7E3F830D-6B46-4FDE-93E1-8748905488E7}">
      <dgm:prSet/>
      <dgm:spPr/>
      <dgm:t>
        <a:bodyPr/>
        <a:lstStyle/>
        <a:p>
          <a:endParaRPr lang="cs-CZ"/>
        </a:p>
      </dgm:t>
    </dgm:pt>
    <dgm:pt modelId="{C4DB1295-89F3-4337-A6DA-406595FF0DCC}" type="pres">
      <dgm:prSet presAssocID="{BAE1DC49-C67A-45EF-9C6B-075969151CA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0DECC84-1F47-4EA7-B897-F6D13FA747AD}" type="pres">
      <dgm:prSet presAssocID="{A7606590-7692-4561-AB2C-514D3A5226AD}" presName="circle1" presStyleLbl="node1" presStyleIdx="0" presStyleCnt="6"/>
      <dgm:spPr/>
    </dgm:pt>
    <dgm:pt modelId="{D23AF066-23BB-4594-A063-903A7C1B77A2}" type="pres">
      <dgm:prSet presAssocID="{A7606590-7692-4561-AB2C-514D3A5226AD}" presName="space" presStyleCnt="0"/>
      <dgm:spPr/>
    </dgm:pt>
    <dgm:pt modelId="{1E8367AA-2B33-4F53-A038-624320D68F99}" type="pres">
      <dgm:prSet presAssocID="{A7606590-7692-4561-AB2C-514D3A5226AD}" presName="rect1" presStyleLbl="alignAcc1" presStyleIdx="0" presStyleCnt="6"/>
      <dgm:spPr/>
      <dgm:t>
        <a:bodyPr/>
        <a:lstStyle/>
        <a:p>
          <a:endParaRPr lang="cs-CZ"/>
        </a:p>
      </dgm:t>
    </dgm:pt>
    <dgm:pt modelId="{CF33D295-9DE4-433B-8A26-A8D8E704A9DA}" type="pres">
      <dgm:prSet presAssocID="{4F823B9E-CC84-4384-902A-0E9A5E58B667}" presName="vertSpace2" presStyleLbl="node1" presStyleIdx="0" presStyleCnt="6"/>
      <dgm:spPr/>
    </dgm:pt>
    <dgm:pt modelId="{230EDEF4-400A-47B2-9461-273C9D4DB33A}" type="pres">
      <dgm:prSet presAssocID="{4F823B9E-CC84-4384-902A-0E9A5E58B667}" presName="circle2" presStyleLbl="node1" presStyleIdx="1" presStyleCnt="6"/>
      <dgm:spPr/>
    </dgm:pt>
    <dgm:pt modelId="{C3A24F3C-DF23-4C9D-9050-E097E41A20F8}" type="pres">
      <dgm:prSet presAssocID="{4F823B9E-CC84-4384-902A-0E9A5E58B667}" presName="rect2" presStyleLbl="alignAcc1" presStyleIdx="1" presStyleCnt="6"/>
      <dgm:spPr/>
      <dgm:t>
        <a:bodyPr/>
        <a:lstStyle/>
        <a:p>
          <a:endParaRPr lang="cs-CZ"/>
        </a:p>
      </dgm:t>
    </dgm:pt>
    <dgm:pt modelId="{CED8F684-1FE6-4128-A1FD-7A6407D13EA3}" type="pres">
      <dgm:prSet presAssocID="{BC385EFB-1B35-4AD9-BDC0-F4A68A3AD708}" presName="vertSpace3" presStyleLbl="node1" presStyleIdx="1" presStyleCnt="6"/>
      <dgm:spPr/>
    </dgm:pt>
    <dgm:pt modelId="{4A13AB94-BE19-497E-AC2B-4D9762FC2CF5}" type="pres">
      <dgm:prSet presAssocID="{BC385EFB-1B35-4AD9-BDC0-F4A68A3AD708}" presName="circle3" presStyleLbl="node1" presStyleIdx="2" presStyleCnt="6"/>
      <dgm:spPr/>
    </dgm:pt>
    <dgm:pt modelId="{84066D45-21C9-484E-897C-D1A39C093829}" type="pres">
      <dgm:prSet presAssocID="{BC385EFB-1B35-4AD9-BDC0-F4A68A3AD708}" presName="rect3" presStyleLbl="alignAcc1" presStyleIdx="2" presStyleCnt="6"/>
      <dgm:spPr/>
      <dgm:t>
        <a:bodyPr/>
        <a:lstStyle/>
        <a:p>
          <a:endParaRPr lang="cs-CZ"/>
        </a:p>
      </dgm:t>
    </dgm:pt>
    <dgm:pt modelId="{54E52989-3FD5-4075-B466-05D677FA2FA7}" type="pres">
      <dgm:prSet presAssocID="{98F15787-DE5E-4710-8582-0BE557A6B706}" presName="vertSpace4" presStyleLbl="node1" presStyleIdx="2" presStyleCnt="6"/>
      <dgm:spPr/>
    </dgm:pt>
    <dgm:pt modelId="{B000156D-1921-421C-8F79-3C765C8F047E}" type="pres">
      <dgm:prSet presAssocID="{98F15787-DE5E-4710-8582-0BE557A6B706}" presName="circle4" presStyleLbl="node1" presStyleIdx="3" presStyleCnt="6"/>
      <dgm:spPr/>
    </dgm:pt>
    <dgm:pt modelId="{6B46BDF0-82BE-4E39-9624-921954AC471A}" type="pres">
      <dgm:prSet presAssocID="{98F15787-DE5E-4710-8582-0BE557A6B706}" presName="rect4" presStyleLbl="alignAcc1" presStyleIdx="3" presStyleCnt="6"/>
      <dgm:spPr/>
      <dgm:t>
        <a:bodyPr/>
        <a:lstStyle/>
        <a:p>
          <a:endParaRPr lang="cs-CZ"/>
        </a:p>
      </dgm:t>
    </dgm:pt>
    <dgm:pt modelId="{AB37A9C6-0F51-4564-9154-2271B64FA5A9}" type="pres">
      <dgm:prSet presAssocID="{6A949538-EE6B-4E4D-B8D7-01C290B6E2A3}" presName="vertSpace5" presStyleLbl="node1" presStyleIdx="3" presStyleCnt="6"/>
      <dgm:spPr/>
    </dgm:pt>
    <dgm:pt modelId="{9535B79C-E011-4C2A-B9FD-E6321D525BF0}" type="pres">
      <dgm:prSet presAssocID="{6A949538-EE6B-4E4D-B8D7-01C290B6E2A3}" presName="circle5" presStyleLbl="node1" presStyleIdx="4" presStyleCnt="6"/>
      <dgm:spPr/>
    </dgm:pt>
    <dgm:pt modelId="{1F7FCED7-1C5B-4D78-9D64-E7F61B326ED9}" type="pres">
      <dgm:prSet presAssocID="{6A949538-EE6B-4E4D-B8D7-01C290B6E2A3}" presName="rect5" presStyleLbl="alignAcc1" presStyleIdx="4" presStyleCnt="6"/>
      <dgm:spPr/>
      <dgm:t>
        <a:bodyPr/>
        <a:lstStyle/>
        <a:p>
          <a:endParaRPr lang="cs-CZ"/>
        </a:p>
      </dgm:t>
    </dgm:pt>
    <dgm:pt modelId="{D5117A2C-69D6-423D-A60C-21584A302579}" type="pres">
      <dgm:prSet presAssocID="{964F4850-C15F-4F0A-A305-F429355385D2}" presName="vertSpace6" presStyleLbl="node1" presStyleIdx="4" presStyleCnt="6"/>
      <dgm:spPr/>
    </dgm:pt>
    <dgm:pt modelId="{AADDB095-A09A-4E5D-911C-FCBD2C5317F6}" type="pres">
      <dgm:prSet presAssocID="{964F4850-C15F-4F0A-A305-F429355385D2}" presName="circle6" presStyleLbl="node1" presStyleIdx="5" presStyleCnt="6"/>
      <dgm:spPr/>
    </dgm:pt>
    <dgm:pt modelId="{66FB5B96-A34F-477B-873F-645ABCEE854A}" type="pres">
      <dgm:prSet presAssocID="{964F4850-C15F-4F0A-A305-F429355385D2}" presName="rect6" presStyleLbl="alignAcc1" presStyleIdx="5" presStyleCnt="6"/>
      <dgm:spPr/>
      <dgm:t>
        <a:bodyPr/>
        <a:lstStyle/>
        <a:p>
          <a:endParaRPr lang="cs-CZ"/>
        </a:p>
      </dgm:t>
    </dgm:pt>
    <dgm:pt modelId="{1BB8E344-446B-4142-9260-4A5900968933}" type="pres">
      <dgm:prSet presAssocID="{A7606590-7692-4561-AB2C-514D3A5226AD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E82DF-20A7-483D-8F3F-9E74E75D2AB4}" type="pres">
      <dgm:prSet presAssocID="{4F823B9E-CC84-4384-902A-0E9A5E58B667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3DFEA5-71FF-4DCE-8BA6-35D9BD156D3A}" type="pres">
      <dgm:prSet presAssocID="{BC385EFB-1B35-4AD9-BDC0-F4A68A3AD708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3247E1-3B84-4337-95D7-9CB0ED44A024}" type="pres">
      <dgm:prSet presAssocID="{98F15787-DE5E-4710-8582-0BE557A6B706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C921B-65EC-4EF4-A4DA-EC345A57834B}" type="pres">
      <dgm:prSet presAssocID="{6A949538-EE6B-4E4D-B8D7-01C290B6E2A3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EB283-F704-479F-9525-6FE317ED7B03}" type="pres">
      <dgm:prSet presAssocID="{964F4850-C15F-4F0A-A305-F429355385D2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36E7545-5698-4271-B2B3-54407CA74361}" type="presOf" srcId="{A7606590-7692-4561-AB2C-514D3A5226AD}" destId="{1BB8E344-446B-4142-9260-4A5900968933}" srcOrd="1" destOrd="0" presId="urn:microsoft.com/office/officeart/2005/8/layout/target3"/>
    <dgm:cxn modelId="{5CBCF9B9-BCD9-4FEE-B4D6-48D35F0DC13F}" type="presOf" srcId="{BC385EFB-1B35-4AD9-BDC0-F4A68A3AD708}" destId="{413DFEA5-71FF-4DCE-8BA6-35D9BD156D3A}" srcOrd="1" destOrd="0" presId="urn:microsoft.com/office/officeart/2005/8/layout/target3"/>
    <dgm:cxn modelId="{C8459FBA-5894-447D-BD22-CA3B494116F4}" type="presOf" srcId="{4F823B9E-CC84-4384-902A-0E9A5E58B667}" destId="{C3A24F3C-DF23-4C9D-9050-E097E41A20F8}" srcOrd="0" destOrd="0" presId="urn:microsoft.com/office/officeart/2005/8/layout/target3"/>
    <dgm:cxn modelId="{B63E242C-52C5-429C-9434-1F1CD0977812}" type="presOf" srcId="{964F4850-C15F-4F0A-A305-F429355385D2}" destId="{66FB5B96-A34F-477B-873F-645ABCEE854A}" srcOrd="0" destOrd="0" presId="urn:microsoft.com/office/officeart/2005/8/layout/target3"/>
    <dgm:cxn modelId="{F7DB1FE3-FCD3-42B0-AA3D-21F79952648C}" type="presOf" srcId="{4F823B9E-CC84-4384-902A-0E9A5E58B667}" destId="{F7BE82DF-20A7-483D-8F3F-9E74E75D2AB4}" srcOrd="1" destOrd="0" presId="urn:microsoft.com/office/officeart/2005/8/layout/target3"/>
    <dgm:cxn modelId="{4DB4BD73-BE99-4871-B09D-A0BD16AC8EEF}" type="presOf" srcId="{BAE1DC49-C67A-45EF-9C6B-075969151CAE}" destId="{C4DB1295-89F3-4337-A6DA-406595FF0DCC}" srcOrd="0" destOrd="0" presId="urn:microsoft.com/office/officeart/2005/8/layout/target3"/>
    <dgm:cxn modelId="{95706E23-4E75-4C73-902F-736CA6EA5331}" srcId="{BAE1DC49-C67A-45EF-9C6B-075969151CAE}" destId="{6A949538-EE6B-4E4D-B8D7-01C290B6E2A3}" srcOrd="4" destOrd="0" parTransId="{B28B5664-E71A-47DD-A3B5-E190A9F0456B}" sibTransId="{43E2242C-26D2-40EE-8433-B8AC29F4109B}"/>
    <dgm:cxn modelId="{93045843-BBF5-495C-871F-D739457DD335}" type="presOf" srcId="{BC385EFB-1B35-4AD9-BDC0-F4A68A3AD708}" destId="{84066D45-21C9-484E-897C-D1A39C093829}" srcOrd="0" destOrd="0" presId="urn:microsoft.com/office/officeart/2005/8/layout/target3"/>
    <dgm:cxn modelId="{D1924B3B-A84B-418A-8AFB-36F80D204389}" srcId="{BAE1DC49-C67A-45EF-9C6B-075969151CAE}" destId="{BC385EFB-1B35-4AD9-BDC0-F4A68A3AD708}" srcOrd="2" destOrd="0" parTransId="{4764497C-E9EB-4BEA-9B68-EEBFA2AE5003}" sibTransId="{38668184-3C5A-46E4-9075-58DA1C3F12EC}"/>
    <dgm:cxn modelId="{7E3F830D-6B46-4FDE-93E1-8748905488E7}" srcId="{BAE1DC49-C67A-45EF-9C6B-075969151CAE}" destId="{964F4850-C15F-4F0A-A305-F429355385D2}" srcOrd="5" destOrd="0" parTransId="{35E50484-CA40-4F43-A61A-80C1907B4646}" sibTransId="{464DEC01-F667-483A-BF82-C2054965FDB7}"/>
    <dgm:cxn modelId="{394F5BB1-CDD3-4799-84C5-5C09961E26BA}" type="presOf" srcId="{98F15787-DE5E-4710-8582-0BE557A6B706}" destId="{703247E1-3B84-4337-95D7-9CB0ED44A024}" srcOrd="1" destOrd="0" presId="urn:microsoft.com/office/officeart/2005/8/layout/target3"/>
    <dgm:cxn modelId="{187B17F6-1C38-411A-A13C-ABE6BF605799}" srcId="{BAE1DC49-C67A-45EF-9C6B-075969151CAE}" destId="{4F823B9E-CC84-4384-902A-0E9A5E58B667}" srcOrd="1" destOrd="0" parTransId="{51D27049-6471-44C7-BAB0-0D1B5713F83F}" sibTransId="{FB58CB60-8766-49E9-9CCE-6BE0A3811A2D}"/>
    <dgm:cxn modelId="{4C5EB597-9E5E-4171-883A-97D0068D7D96}" srcId="{BAE1DC49-C67A-45EF-9C6B-075969151CAE}" destId="{98F15787-DE5E-4710-8582-0BE557A6B706}" srcOrd="3" destOrd="0" parTransId="{609881C8-C11F-4A55-8794-64AF94E3ABA5}" sibTransId="{95770134-4661-4E64-8898-DE579C4F2F0D}"/>
    <dgm:cxn modelId="{19EBD715-03B2-40B9-9D8A-CB9B1F99DD6E}" type="presOf" srcId="{6A949538-EE6B-4E4D-B8D7-01C290B6E2A3}" destId="{9BFC921B-65EC-4EF4-A4DA-EC345A57834B}" srcOrd="1" destOrd="0" presId="urn:microsoft.com/office/officeart/2005/8/layout/target3"/>
    <dgm:cxn modelId="{38A6E1B7-4702-414D-A612-65000DAC23AE}" type="presOf" srcId="{98F15787-DE5E-4710-8582-0BE557A6B706}" destId="{6B46BDF0-82BE-4E39-9624-921954AC471A}" srcOrd="0" destOrd="0" presId="urn:microsoft.com/office/officeart/2005/8/layout/target3"/>
    <dgm:cxn modelId="{BE7044AA-B6DA-4BE8-8BF8-39997DEAE55D}" srcId="{BAE1DC49-C67A-45EF-9C6B-075969151CAE}" destId="{A7606590-7692-4561-AB2C-514D3A5226AD}" srcOrd="0" destOrd="0" parTransId="{DA42F2A1-3506-4D64-A377-DB0BE1AEFD35}" sibTransId="{C8AFF12F-F6B4-4198-9632-3FEE439B2B22}"/>
    <dgm:cxn modelId="{5E8CDE1E-FEAB-44C0-96E3-50B3AFC78914}" type="presOf" srcId="{A7606590-7692-4561-AB2C-514D3A5226AD}" destId="{1E8367AA-2B33-4F53-A038-624320D68F99}" srcOrd="0" destOrd="0" presId="urn:microsoft.com/office/officeart/2005/8/layout/target3"/>
    <dgm:cxn modelId="{C6BC72C5-BB89-4ABF-86C2-9AE02BEA603A}" type="presOf" srcId="{6A949538-EE6B-4E4D-B8D7-01C290B6E2A3}" destId="{1F7FCED7-1C5B-4D78-9D64-E7F61B326ED9}" srcOrd="0" destOrd="0" presId="urn:microsoft.com/office/officeart/2005/8/layout/target3"/>
    <dgm:cxn modelId="{AC18C1A0-BD93-48D5-BAE1-9C2A4F8B91AF}" type="presOf" srcId="{964F4850-C15F-4F0A-A305-F429355385D2}" destId="{6CDEB283-F704-479F-9525-6FE317ED7B03}" srcOrd="1" destOrd="0" presId="urn:microsoft.com/office/officeart/2005/8/layout/target3"/>
    <dgm:cxn modelId="{E9584D13-9D88-4408-A613-8C41D82C8BA0}" type="presParOf" srcId="{C4DB1295-89F3-4337-A6DA-406595FF0DCC}" destId="{60DECC84-1F47-4EA7-B897-F6D13FA747AD}" srcOrd="0" destOrd="0" presId="urn:microsoft.com/office/officeart/2005/8/layout/target3"/>
    <dgm:cxn modelId="{D4261636-F2EF-476D-A469-1778E4608123}" type="presParOf" srcId="{C4DB1295-89F3-4337-A6DA-406595FF0DCC}" destId="{D23AF066-23BB-4594-A063-903A7C1B77A2}" srcOrd="1" destOrd="0" presId="urn:microsoft.com/office/officeart/2005/8/layout/target3"/>
    <dgm:cxn modelId="{01011FFD-EDFD-4C01-94B2-3BF0D6CCDBF1}" type="presParOf" srcId="{C4DB1295-89F3-4337-A6DA-406595FF0DCC}" destId="{1E8367AA-2B33-4F53-A038-624320D68F99}" srcOrd="2" destOrd="0" presId="urn:microsoft.com/office/officeart/2005/8/layout/target3"/>
    <dgm:cxn modelId="{1F6CDDE9-FF64-4C8C-B250-1EAD7C6DCC62}" type="presParOf" srcId="{C4DB1295-89F3-4337-A6DA-406595FF0DCC}" destId="{CF33D295-9DE4-433B-8A26-A8D8E704A9DA}" srcOrd="3" destOrd="0" presId="urn:microsoft.com/office/officeart/2005/8/layout/target3"/>
    <dgm:cxn modelId="{3A0F8F50-0060-46FA-A31E-B0463E207D50}" type="presParOf" srcId="{C4DB1295-89F3-4337-A6DA-406595FF0DCC}" destId="{230EDEF4-400A-47B2-9461-273C9D4DB33A}" srcOrd="4" destOrd="0" presId="urn:microsoft.com/office/officeart/2005/8/layout/target3"/>
    <dgm:cxn modelId="{D26308F0-286B-444D-8BC1-D8C2C636A505}" type="presParOf" srcId="{C4DB1295-89F3-4337-A6DA-406595FF0DCC}" destId="{C3A24F3C-DF23-4C9D-9050-E097E41A20F8}" srcOrd="5" destOrd="0" presId="urn:microsoft.com/office/officeart/2005/8/layout/target3"/>
    <dgm:cxn modelId="{574F4F69-EFF6-4782-8135-C998BD7AE5D1}" type="presParOf" srcId="{C4DB1295-89F3-4337-A6DA-406595FF0DCC}" destId="{CED8F684-1FE6-4128-A1FD-7A6407D13EA3}" srcOrd="6" destOrd="0" presId="urn:microsoft.com/office/officeart/2005/8/layout/target3"/>
    <dgm:cxn modelId="{5D6A72E1-691F-42DE-BAC4-42C5331411F1}" type="presParOf" srcId="{C4DB1295-89F3-4337-A6DA-406595FF0DCC}" destId="{4A13AB94-BE19-497E-AC2B-4D9762FC2CF5}" srcOrd="7" destOrd="0" presId="urn:microsoft.com/office/officeart/2005/8/layout/target3"/>
    <dgm:cxn modelId="{A569EF9D-DD4F-4406-8868-4FFB471EA1AB}" type="presParOf" srcId="{C4DB1295-89F3-4337-A6DA-406595FF0DCC}" destId="{84066D45-21C9-484E-897C-D1A39C093829}" srcOrd="8" destOrd="0" presId="urn:microsoft.com/office/officeart/2005/8/layout/target3"/>
    <dgm:cxn modelId="{514DB973-3292-4146-A562-2DE2FFCDD51C}" type="presParOf" srcId="{C4DB1295-89F3-4337-A6DA-406595FF0DCC}" destId="{54E52989-3FD5-4075-B466-05D677FA2FA7}" srcOrd="9" destOrd="0" presId="urn:microsoft.com/office/officeart/2005/8/layout/target3"/>
    <dgm:cxn modelId="{BAE97821-EEB9-4A2F-BD31-DA8CBEF685D7}" type="presParOf" srcId="{C4DB1295-89F3-4337-A6DA-406595FF0DCC}" destId="{B000156D-1921-421C-8F79-3C765C8F047E}" srcOrd="10" destOrd="0" presId="urn:microsoft.com/office/officeart/2005/8/layout/target3"/>
    <dgm:cxn modelId="{24023AF4-D9DF-4126-9AEF-F8417D4ABC38}" type="presParOf" srcId="{C4DB1295-89F3-4337-A6DA-406595FF0DCC}" destId="{6B46BDF0-82BE-4E39-9624-921954AC471A}" srcOrd="11" destOrd="0" presId="urn:microsoft.com/office/officeart/2005/8/layout/target3"/>
    <dgm:cxn modelId="{ECD2B7E6-52B3-4427-A738-150150B95A36}" type="presParOf" srcId="{C4DB1295-89F3-4337-A6DA-406595FF0DCC}" destId="{AB37A9C6-0F51-4564-9154-2271B64FA5A9}" srcOrd="12" destOrd="0" presId="urn:microsoft.com/office/officeart/2005/8/layout/target3"/>
    <dgm:cxn modelId="{372B6F01-FEE3-4174-A42C-2E5AD089CAB3}" type="presParOf" srcId="{C4DB1295-89F3-4337-A6DA-406595FF0DCC}" destId="{9535B79C-E011-4C2A-B9FD-E6321D525BF0}" srcOrd="13" destOrd="0" presId="urn:microsoft.com/office/officeart/2005/8/layout/target3"/>
    <dgm:cxn modelId="{3542DA2B-8880-4363-A134-4E82F1531B10}" type="presParOf" srcId="{C4DB1295-89F3-4337-A6DA-406595FF0DCC}" destId="{1F7FCED7-1C5B-4D78-9D64-E7F61B326ED9}" srcOrd="14" destOrd="0" presId="urn:microsoft.com/office/officeart/2005/8/layout/target3"/>
    <dgm:cxn modelId="{DEAD09DD-0E22-4A25-89C2-5922772DB4E5}" type="presParOf" srcId="{C4DB1295-89F3-4337-A6DA-406595FF0DCC}" destId="{D5117A2C-69D6-423D-A60C-21584A302579}" srcOrd="15" destOrd="0" presId="urn:microsoft.com/office/officeart/2005/8/layout/target3"/>
    <dgm:cxn modelId="{5B89FF2E-E6C5-47EA-8051-17AF2E2436C3}" type="presParOf" srcId="{C4DB1295-89F3-4337-A6DA-406595FF0DCC}" destId="{AADDB095-A09A-4E5D-911C-FCBD2C5317F6}" srcOrd="16" destOrd="0" presId="urn:microsoft.com/office/officeart/2005/8/layout/target3"/>
    <dgm:cxn modelId="{11A891C5-2DEC-4A8B-A0DF-39D4270B7330}" type="presParOf" srcId="{C4DB1295-89F3-4337-A6DA-406595FF0DCC}" destId="{66FB5B96-A34F-477B-873F-645ABCEE854A}" srcOrd="17" destOrd="0" presId="urn:microsoft.com/office/officeart/2005/8/layout/target3"/>
    <dgm:cxn modelId="{E38668C1-8BE0-4258-93C0-9667E6AC06C5}" type="presParOf" srcId="{C4DB1295-89F3-4337-A6DA-406595FF0DCC}" destId="{1BB8E344-446B-4142-9260-4A5900968933}" srcOrd="18" destOrd="0" presId="urn:microsoft.com/office/officeart/2005/8/layout/target3"/>
    <dgm:cxn modelId="{9EF20A01-54DF-46D2-B389-26C95BD5C4C7}" type="presParOf" srcId="{C4DB1295-89F3-4337-A6DA-406595FF0DCC}" destId="{F7BE82DF-20A7-483D-8F3F-9E74E75D2AB4}" srcOrd="19" destOrd="0" presId="urn:microsoft.com/office/officeart/2005/8/layout/target3"/>
    <dgm:cxn modelId="{2F266D96-76FD-45EE-8154-9C61540C706C}" type="presParOf" srcId="{C4DB1295-89F3-4337-A6DA-406595FF0DCC}" destId="{413DFEA5-71FF-4DCE-8BA6-35D9BD156D3A}" srcOrd="20" destOrd="0" presId="urn:microsoft.com/office/officeart/2005/8/layout/target3"/>
    <dgm:cxn modelId="{3C1D8009-02B1-4295-83D2-60F91BD84C00}" type="presParOf" srcId="{C4DB1295-89F3-4337-A6DA-406595FF0DCC}" destId="{703247E1-3B84-4337-95D7-9CB0ED44A024}" srcOrd="21" destOrd="0" presId="urn:microsoft.com/office/officeart/2005/8/layout/target3"/>
    <dgm:cxn modelId="{DCFB2A23-62E8-4572-AD59-A073D6676C78}" type="presParOf" srcId="{C4DB1295-89F3-4337-A6DA-406595FF0DCC}" destId="{9BFC921B-65EC-4EF4-A4DA-EC345A57834B}" srcOrd="22" destOrd="0" presId="urn:microsoft.com/office/officeart/2005/8/layout/target3"/>
    <dgm:cxn modelId="{A7FEBD18-6320-47C5-A110-F2A6F23710F7}" type="presParOf" srcId="{C4DB1295-89F3-4337-A6DA-406595FF0DCC}" destId="{6CDEB283-F704-479F-9525-6FE317ED7B03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ABEDA-E666-4625-B253-A54305F8DF7C}">
      <dsp:nvSpPr>
        <dsp:cNvPr id="0" name=""/>
        <dsp:cNvSpPr/>
      </dsp:nvSpPr>
      <dsp:spPr>
        <a:xfrm>
          <a:off x="1448227" y="213"/>
          <a:ext cx="3504344" cy="1752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V evropských souvislostech</a:t>
          </a:r>
          <a:endParaRPr lang="cs-CZ" sz="4900" kern="1200" dirty="0"/>
        </a:p>
      </dsp:txBody>
      <dsp:txXfrm>
        <a:off x="1448227" y="213"/>
        <a:ext cx="3504344" cy="1752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64D6C-7F65-4B46-B5A9-2A1C324984C9}">
      <dsp:nvSpPr>
        <dsp:cNvPr id="0" name=""/>
        <dsp:cNvSpPr/>
      </dsp:nvSpPr>
      <dsp:spPr>
        <a:xfrm>
          <a:off x="2633471" y="0"/>
          <a:ext cx="2962656" cy="1143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Počátek národního obrození</a:t>
          </a:r>
          <a:endParaRPr lang="cs-CZ" sz="2700" kern="1200"/>
        </a:p>
      </dsp:txBody>
      <dsp:txXfrm>
        <a:off x="2689268" y="55797"/>
        <a:ext cx="2851062" cy="10314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B1977-C9A6-4BDF-8030-6A6A1E625B1D}">
      <dsp:nvSpPr>
        <dsp:cNvPr id="0" name=""/>
        <dsp:cNvSpPr/>
      </dsp:nvSpPr>
      <dsp:spPr>
        <a:xfrm>
          <a:off x="0" y="114598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Tereziánské a josefinské reformy</a:t>
          </a:r>
          <a:endParaRPr lang="cs-CZ" sz="1700" kern="1200"/>
        </a:p>
      </dsp:txBody>
      <dsp:txXfrm>
        <a:off x="32967" y="147565"/>
        <a:ext cx="8163666" cy="609393"/>
      </dsp:txXfrm>
    </dsp:sp>
    <dsp:sp modelId="{05061814-9A17-4A7C-9085-5C97A4CB4D52}">
      <dsp:nvSpPr>
        <dsp:cNvPr id="0" name=""/>
        <dsp:cNvSpPr/>
      </dsp:nvSpPr>
      <dsp:spPr>
        <a:xfrm>
          <a:off x="0" y="838886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Kdy a proč k nim došlo?</a:t>
          </a:r>
          <a:endParaRPr lang="cs-CZ" sz="1700" kern="1200"/>
        </a:p>
      </dsp:txBody>
      <dsp:txXfrm>
        <a:off x="32967" y="871853"/>
        <a:ext cx="8163666" cy="609393"/>
      </dsp:txXfrm>
    </dsp:sp>
    <dsp:sp modelId="{F2366815-12B7-48F7-86E1-44FB5FC423C7}">
      <dsp:nvSpPr>
        <dsp:cNvPr id="0" name=""/>
        <dsp:cNvSpPr/>
      </dsp:nvSpPr>
      <dsp:spPr>
        <a:xfrm>
          <a:off x="0" y="1563173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1740 – 1748 válka o dědictví rakouské; 1756 – 1763 sedmiletá válka; 1778/9 válka o dědictví bavorské („bramborová válka“)</a:t>
          </a:r>
          <a:endParaRPr lang="cs-CZ" sz="1700" kern="1200" dirty="0"/>
        </a:p>
      </dsp:txBody>
      <dsp:txXfrm>
        <a:off x="32967" y="1596140"/>
        <a:ext cx="8163666" cy="609393"/>
      </dsp:txXfrm>
    </dsp:sp>
    <dsp:sp modelId="{3B87E7F2-FDFB-4CCD-89DE-73256859D51B}">
      <dsp:nvSpPr>
        <dsp:cNvPr id="0" name=""/>
        <dsp:cNvSpPr/>
      </dsp:nvSpPr>
      <dsp:spPr>
        <a:xfrm>
          <a:off x="0" y="2287461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=nutnost reforem: mít dobře připravené vojáky, loajální úředníky, rozvinutý obchod, dopravu, průmysl</a:t>
          </a:r>
          <a:endParaRPr lang="cs-CZ" sz="1700" kern="1200"/>
        </a:p>
      </dsp:txBody>
      <dsp:txXfrm>
        <a:off x="32967" y="2320428"/>
        <a:ext cx="8163666" cy="609393"/>
      </dsp:txXfrm>
    </dsp:sp>
    <dsp:sp modelId="{D4D6035F-B259-4522-AFD5-6FE520D138F5}">
      <dsp:nvSpPr>
        <dsp:cNvPr id="0" name=""/>
        <dsp:cNvSpPr/>
      </dsp:nvSpPr>
      <dsp:spPr>
        <a:xfrm>
          <a:off x="0" y="3011749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=nutnost vzdělání, uvolnění pohybu obyvatelstva, přesun obyvatel do měst, mezinárodních kontaktů</a:t>
          </a:r>
          <a:endParaRPr lang="cs-CZ" sz="1700" kern="1200" dirty="0"/>
        </a:p>
      </dsp:txBody>
      <dsp:txXfrm>
        <a:off x="32967" y="3044716"/>
        <a:ext cx="8163666" cy="609393"/>
      </dsp:txXfrm>
    </dsp:sp>
    <dsp:sp modelId="{C6D5689B-C0DC-4517-9DB8-207A42086AD0}">
      <dsp:nvSpPr>
        <dsp:cNvPr id="0" name=""/>
        <dsp:cNvSpPr/>
      </dsp:nvSpPr>
      <dsp:spPr>
        <a:xfrm>
          <a:off x="0" y="3736036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Zahraniční vlivy (osvícenství zezdola x osvícenství shora)</a:t>
          </a:r>
          <a:endParaRPr lang="cs-CZ" sz="1700" kern="1200"/>
        </a:p>
      </dsp:txBody>
      <dsp:txXfrm>
        <a:off x="32967" y="3769003"/>
        <a:ext cx="8163666" cy="60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ECC84-1F47-4EA7-B897-F6D13FA747AD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8367AA-2B33-4F53-A038-624320D68F99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Povinná školní docházka</a:t>
          </a:r>
          <a:endParaRPr lang="cs-CZ" sz="1200" kern="1200"/>
        </a:p>
      </dsp:txBody>
      <dsp:txXfrm>
        <a:off x="2262981" y="0"/>
        <a:ext cx="5966618" cy="565746"/>
      </dsp:txXfrm>
    </dsp:sp>
    <dsp:sp modelId="{230EDEF4-400A-47B2-9461-273C9D4DB33A}">
      <dsp:nvSpPr>
        <dsp:cNvPr id="0" name=""/>
        <dsp:cNvSpPr/>
      </dsp:nvSpPr>
      <dsp:spPr>
        <a:xfrm>
          <a:off x="396022" y="565746"/>
          <a:ext cx="3733918" cy="373391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A24F3C-DF23-4C9D-9050-E097E41A20F8}">
      <dsp:nvSpPr>
        <dsp:cNvPr id="0" name=""/>
        <dsp:cNvSpPr/>
      </dsp:nvSpPr>
      <dsp:spPr>
        <a:xfrm>
          <a:off x="2262981" y="565746"/>
          <a:ext cx="5966618" cy="37339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Reforma státní správy</a:t>
          </a:r>
          <a:endParaRPr lang="cs-CZ" sz="1200" kern="1200"/>
        </a:p>
      </dsp:txBody>
      <dsp:txXfrm>
        <a:off x="2262981" y="565746"/>
        <a:ext cx="5966618" cy="565746"/>
      </dsp:txXfrm>
    </dsp:sp>
    <dsp:sp modelId="{4A13AB94-BE19-497E-AC2B-4D9762FC2CF5}">
      <dsp:nvSpPr>
        <dsp:cNvPr id="0" name=""/>
        <dsp:cNvSpPr/>
      </dsp:nvSpPr>
      <dsp:spPr>
        <a:xfrm>
          <a:off x="792044" y="1131493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66D45-21C9-484E-897C-D1A39C093829}">
      <dsp:nvSpPr>
        <dsp:cNvPr id="0" name=""/>
        <dsp:cNvSpPr/>
      </dsp:nvSpPr>
      <dsp:spPr>
        <a:xfrm>
          <a:off x="2262981" y="1131493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Toleranční patent</a:t>
          </a:r>
          <a:endParaRPr lang="cs-CZ" sz="1200" kern="1200"/>
        </a:p>
      </dsp:txBody>
      <dsp:txXfrm>
        <a:off x="2262981" y="1131493"/>
        <a:ext cx="5966618" cy="565742"/>
      </dsp:txXfrm>
    </dsp:sp>
    <dsp:sp modelId="{B000156D-1921-421C-8F79-3C765C8F047E}">
      <dsp:nvSpPr>
        <dsp:cNvPr id="0" name=""/>
        <dsp:cNvSpPr/>
      </dsp:nvSpPr>
      <dsp:spPr>
        <a:xfrm>
          <a:off x="1188065" y="1697236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6BDF0-82BE-4E39-9624-921954AC471A}">
      <dsp:nvSpPr>
        <dsp:cNvPr id="0" name=""/>
        <dsp:cNvSpPr/>
      </dsp:nvSpPr>
      <dsp:spPr>
        <a:xfrm>
          <a:off x="2262981" y="1697236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Odstranění nevolnictví (nikoli však </a:t>
          </a:r>
          <a:r>
            <a:rPr lang="cs-CZ" sz="1200" kern="1200" smtClean="0"/>
            <a:t>robotních povinností /to až 1848/)</a:t>
          </a:r>
          <a:endParaRPr lang="cs-CZ" sz="1200" kern="1200"/>
        </a:p>
      </dsp:txBody>
      <dsp:txXfrm>
        <a:off x="2262981" y="1697236"/>
        <a:ext cx="5966618" cy="565746"/>
      </dsp:txXfrm>
    </dsp:sp>
    <dsp:sp modelId="{9535B79C-E011-4C2A-B9FD-E6321D525BF0}">
      <dsp:nvSpPr>
        <dsp:cNvPr id="0" name=""/>
        <dsp:cNvSpPr/>
      </dsp:nvSpPr>
      <dsp:spPr>
        <a:xfrm>
          <a:off x="1584087" y="2262982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FCED7-1C5B-4D78-9D64-E7F61B326ED9}">
      <dsp:nvSpPr>
        <dsp:cNvPr id="0" name=""/>
        <dsp:cNvSpPr/>
      </dsp:nvSpPr>
      <dsp:spPr>
        <a:xfrm>
          <a:off x="2262981" y="2262982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X germanizace, centralizace, útok na „tradiční hodnoty“ a jejich opory</a:t>
          </a:r>
          <a:endParaRPr lang="cs-CZ" sz="1200" kern="1200"/>
        </a:p>
      </dsp:txBody>
      <dsp:txXfrm>
        <a:off x="2262981" y="2262982"/>
        <a:ext cx="5966618" cy="565746"/>
      </dsp:txXfrm>
    </dsp:sp>
    <dsp:sp modelId="{AADDB095-A09A-4E5D-911C-FCBD2C5317F6}">
      <dsp:nvSpPr>
        <dsp:cNvPr id="0" name=""/>
        <dsp:cNvSpPr/>
      </dsp:nvSpPr>
      <dsp:spPr>
        <a:xfrm>
          <a:off x="1980110" y="2828729"/>
          <a:ext cx="565742" cy="56574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B5B96-A34F-477B-873F-645ABCEE854A}">
      <dsp:nvSpPr>
        <dsp:cNvPr id="0" name=""/>
        <dsp:cNvSpPr/>
      </dsp:nvSpPr>
      <dsp:spPr>
        <a:xfrm>
          <a:off x="2262981" y="2828729"/>
          <a:ext cx="5966618" cy="5657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+ nutnost vzdělání v národním jazyce, laicizace školství a jeho rozšíření, uvolnění pohybu obyvatel vede ke stěhování venkovského (=česky hovořícího) obyvatelstva do měst</a:t>
          </a:r>
          <a:endParaRPr lang="cs-CZ" sz="1200" kern="1200"/>
        </a:p>
      </dsp:txBody>
      <dsp:txXfrm>
        <a:off x="2262981" y="2828729"/>
        <a:ext cx="5966618" cy="565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86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92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36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09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57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15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3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58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13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18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79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5EE6F-7D92-4CB0-B363-79AF20740477}" type="datetimeFigureOut">
              <a:rPr lang="cs-CZ" smtClean="0"/>
              <a:t>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0C96-F0D8-49CD-AA8F-46AACE733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12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Josef_Mat%C4%9Bj_Navr%C3%A1til#/media/File:Navratil,_Josef_Matej_-_Krajina_se_zriceinou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emonarchiv.files.wordpress.com/2016/03/franc3a7ois-pascal-simon-gc3a9rard-pani-recamic3a9rovc3a1-1802.jpg?w=84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Národní obrození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0820233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58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Romantismus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Romantismus je umělecký a filozofický směr a životní postoj euroamerické kultury konce 18. století a začátku 19. století. Vznikl přibližně na přelomu 18. a 19. století a hlavní rozvoj zažíval od první třetiny 19. století do poloviny 19. století. Základními kameny romantismu jsou cit, individualita (a individuální prožitek) a duše (zejména trýzněná duše). Romantismus vznikl jako reakce na monopol rozumu ve filozofii osvícenství, strohost antikou inspirovaného klasicismu. Výchozí podněty hledal v minulosti (hlavně ve středověku) a v exotických zemích. Literatura zachycuje melancholii, stesk (oblíbený termín spleen - trudomyslnost, smutek) a boj jednotlivce proti společnosti. Romantismus je široké umělecké hnutí především první poloviny 19. století, které vzniklo jako umělecký protiklad klasicismu a jako reakce na hluboký rozpor mezi realitou a humanistickými ideály, které proklamovala Velká francouzská revoluce. Své jméno dostalo od románu, tehdy moderního slovesného útvaru, v němž obraznost a citovost převládala nad rozumovostí. Romantismus vznikl koncem 18. století a jako výraz nových sociálně ekonomických skutečností v Evropě odrážel prohlubování protikladů mezi individuem a společností, ideálem a skutečností, uměním a životem. Za kolébku literárního romantismu je považována Anglie (tzv. jezerní básníci), ale jeho počátky lze vystopovat již v polovině 18. století, kdy nastupující sociální třída měšťanstva začala vyjadřovat svůj protest proti chladnému rozumářství klasicismu (jako uměleckému směru aristokracie) a proti stavovskému feudálnímu zřízení, které jí neposkytovalo možnost plného uplatnění a všestranného svobodného rozvoje. </a:t>
            </a:r>
          </a:p>
          <a:p>
            <a:r>
              <a:rPr lang="cs-CZ" dirty="0" smtClean="0">
                <a:hlinkClick r:id="rId2"/>
              </a:rPr>
              <a:t>https://cs.wikipedia.org/wiki/Josef_Mat%C4%9Bj_Navr%C3%A1til#/media/File:Navratil,_Josef_Matej_-_Krajina_se_zriceinou.jpg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35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814276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5507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3227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 smtClean="0"/>
              <a:t>Osvícenství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Osvícenství je intelektuální hnutí, životní postoj a filosofický směr 17. až 18. století, který znamenal převrat ve vývoji evropského myšlení. Osvícenství je odmítavou reakcí na barokní religiozitu, proti níž staví vlastní prostředky a možnosti člověka: racionalismus, logiku a humanismus. Vytvořilo vlastní duchovní, etické a estetické principy, do té doby neznámé, které daly základ mj. dnešním konceptům občanské svobody a rovnosti, demokracie, pokroku a lidských práv.</a:t>
            </a:r>
          </a:p>
          <a:p>
            <a:r>
              <a:rPr lang="cs-CZ" dirty="0" smtClean="0"/>
              <a:t>U nás – poslední čtvrtina 18. století – do napoleonský válek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24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K jakým reformám dochází?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5215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56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Národní obrození a jeho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Obranná (konsolidační) fáze (1775 – 1805)</a:t>
            </a:r>
          </a:p>
          <a:p>
            <a:r>
              <a:rPr lang="cs-CZ" dirty="0" smtClean="0"/>
              <a:t>Obrana češtiny jako dorozumívacího (a literárního) jazyka „lidových“ vrstev, jednalo se o období učeneckého zájmu o češtinu a historii. Tzv. </a:t>
            </a:r>
            <a:r>
              <a:rPr lang="cs-CZ" b="1" dirty="0" smtClean="0"/>
              <a:t>generace Dobrovského</a:t>
            </a:r>
            <a:r>
              <a:rPr lang="cs-CZ" dirty="0" smtClean="0"/>
              <a:t>. Datují se sem počátky českého divadla, básnictví a žurnalistiky. Je to doba hledání vlastenectví a stavění se na odpor josefínským centralizačním snahám. Umělci a vědci této doby hledají inspiraci v osvícenství, později také v klasicismu. Nejvýznamnější osobností této doby byl Josef Dobrovský.</a:t>
            </a:r>
          </a:p>
          <a:p>
            <a:pPr marL="0" indent="0">
              <a:buNone/>
            </a:pPr>
            <a:r>
              <a:rPr lang="cs-CZ" dirty="0" smtClean="0"/>
              <a:t>Jednotlivé významné osobnosti:</a:t>
            </a:r>
          </a:p>
          <a:p>
            <a:pPr marL="0" indent="0">
              <a:buNone/>
            </a:pPr>
            <a:r>
              <a:rPr lang="cs-CZ" dirty="0" smtClean="0"/>
              <a:t>    historikové: </a:t>
            </a:r>
            <a:r>
              <a:rPr lang="cs-CZ" dirty="0" err="1" smtClean="0"/>
              <a:t>Gelasius</a:t>
            </a:r>
            <a:r>
              <a:rPr lang="cs-CZ" dirty="0" smtClean="0"/>
              <a:t> </a:t>
            </a:r>
            <a:r>
              <a:rPr lang="cs-CZ" dirty="0" err="1" smtClean="0"/>
              <a:t>Dobner</a:t>
            </a:r>
            <a:r>
              <a:rPr lang="cs-CZ" dirty="0" smtClean="0"/>
              <a:t>, František Martin </a:t>
            </a:r>
            <a:r>
              <a:rPr lang="cs-CZ" dirty="0" err="1" smtClean="0"/>
              <a:t>Pelcl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jazykovědec: Josef Dobrovský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vydavatel: Václav Matěj Kramerius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divadelníci: Václav Thám, Karel Ignác Thám a Prokop Šedivý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básníci: Antonín Jaroslav </a:t>
            </a:r>
            <a:r>
              <a:rPr lang="cs-CZ" dirty="0" err="1" smtClean="0"/>
              <a:t>Puchmajer</a:t>
            </a:r>
            <a:r>
              <a:rPr lang="cs-CZ" dirty="0" smtClean="0"/>
              <a:t>, </a:t>
            </a:r>
            <a:r>
              <a:rPr lang="cs-CZ" dirty="0" smtClean="0"/>
              <a:t>Šebestián </a:t>
            </a:r>
            <a:r>
              <a:rPr lang="cs-CZ" dirty="0" smtClean="0"/>
              <a:t>Hněvkovský, Vojtěch a Jan </a:t>
            </a:r>
            <a:r>
              <a:rPr lang="cs-CZ" dirty="0" smtClean="0"/>
              <a:t>Nejedlí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18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 smtClean="0"/>
              <a:t>Ofenzivní fáze (1805 – 1830)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Generace jungmannovská</a:t>
            </a:r>
          </a:p>
          <a:p>
            <a:r>
              <a:rPr lang="cs-CZ" dirty="0" smtClean="0"/>
              <a:t>Pronikání klasicismu do české literatury (O klasičnosti – J. Jungmann); vznik literární historiografie = Jungmannova Historie literatury české</a:t>
            </a:r>
          </a:p>
          <a:p>
            <a:r>
              <a:rPr lang="cs-CZ" dirty="0" smtClean="0"/>
              <a:t>Vznik vědeckých časopisů (</a:t>
            </a:r>
            <a:r>
              <a:rPr lang="cs-CZ" dirty="0" smtClean="0"/>
              <a:t>a také </a:t>
            </a:r>
            <a:r>
              <a:rPr lang="cs-CZ" dirty="0" smtClean="0"/>
              <a:t>literárních), literární kritiky, umělecké literatury „pro vyšší vrstvy“ =čeština jazykem literátů a vzdělanců (J. Jungmann; P. J. Šafařík + F. Palacký: Počátkové českého básnictví, obzvláště </a:t>
            </a:r>
            <a:r>
              <a:rPr lang="cs-CZ" dirty="0" err="1" smtClean="0"/>
              <a:t>prozódie</a:t>
            </a:r>
            <a:r>
              <a:rPr lang="cs-CZ" dirty="0" smtClean="0"/>
              <a:t> 1818)</a:t>
            </a:r>
            <a:endParaRPr lang="cs-CZ" dirty="0"/>
          </a:p>
          <a:p>
            <a:r>
              <a:rPr lang="cs-CZ" dirty="0" smtClean="0"/>
              <a:t>České divadlo – V. K. Klicpera; frašky – J. N. Štěpánek</a:t>
            </a:r>
          </a:p>
          <a:p>
            <a:r>
              <a:rPr lang="cs-CZ" dirty="0" smtClean="0"/>
              <a:t>M. Z. Polák: Vznešenost přírody</a:t>
            </a:r>
          </a:p>
          <a:p>
            <a:r>
              <a:rPr lang="cs-CZ" dirty="0" smtClean="0"/>
              <a:t>Klasicistní estetika</a:t>
            </a:r>
          </a:p>
          <a:p>
            <a:r>
              <a:rPr lang="cs-CZ" dirty="0" smtClean="0"/>
              <a:t>Počátky preromantismu (sentimentalismu) – Čelakovského Ohlasy, RKZ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92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Vyvrcholení obrozeneckých snah (1830 – 1848)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Preromantismus; romantismus (Mácha, Tyl); počátky realismu (Havlíček, Němcová)</a:t>
            </a:r>
          </a:p>
          <a:p>
            <a:r>
              <a:rPr lang="cs-CZ" dirty="0" smtClean="0"/>
              <a:t>Vznik Palackého Dějin =nová (vlastně už romantická) koncepce historiografie; „stýkání a potýkání“ Čechů s Němci; vlastenectví jazykové x vlastenectví zemské (B. </a:t>
            </a:r>
            <a:r>
              <a:rPr lang="cs-CZ" dirty="0" err="1" smtClean="0"/>
              <a:t>Bolzano</a:t>
            </a:r>
            <a:r>
              <a:rPr lang="cs-CZ" dirty="0" smtClean="0"/>
              <a:t>) =vítězí koncepce jazyková (romantický nacionalismus – viz revoluce 1848 /jíž končí NO/)</a:t>
            </a:r>
          </a:p>
          <a:p>
            <a:r>
              <a:rPr lang="cs-CZ" dirty="0" smtClean="0"/>
              <a:t>Doznívání preromantismu; největší osobností českého romantismu K. H. Mácha (x jeho /ne/přijetí českou literární kritikou)</a:t>
            </a:r>
          </a:p>
          <a:p>
            <a:r>
              <a:rPr lang="cs-CZ" dirty="0" smtClean="0"/>
              <a:t>Vznik metodologie české literární kritiky – Chmelenský, Havlíček</a:t>
            </a:r>
          </a:p>
          <a:p>
            <a:r>
              <a:rPr lang="cs-CZ" dirty="0" smtClean="0"/>
              <a:t>Umělecké počátky </a:t>
            </a:r>
            <a:r>
              <a:rPr lang="cs-CZ" dirty="0" smtClean="0"/>
              <a:t>prvních </a:t>
            </a:r>
            <a:r>
              <a:rPr lang="cs-CZ" dirty="0" smtClean="0"/>
              <a:t>realistických osobností české literatury: Havlíčka a Němcové</a:t>
            </a:r>
          </a:p>
          <a:p>
            <a:r>
              <a:rPr lang="cs-CZ" dirty="0" smtClean="0"/>
              <a:t>Přesto i po roce 1848 doznívají ještě romantické snahy (Erben; „revoluční romantici“)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57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r>
              <a:rPr lang="cs-CZ" dirty="0" smtClean="0"/>
              <a:t>Klasicismus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200" dirty="0" smtClean="0"/>
              <a:t>Klasicismus je umělecký směr, který se inspiruje především antickými vzory a zdůrazňuje střízlivý rozum, uměřenost a jasný, pravidelný řád. Vznikl v polovině 17. století jako reakce na citové až vášnivé baroko a odtud se rozšířil do celé Evropy a napodoboval to, co bylo zachováno, tedy architekturu a sochy. Tato první fáze klasicismu se někdy také nazývá barokní klasicismus, protože se zde barokní prvky mísí s prvky klasicistními. Historicky se toto období řadí ještě do kultury baroka. Následující rokoko se od klasicismu do značné míry odvrací. Nový nástup klasicismu (také louis-</a:t>
            </a:r>
            <a:r>
              <a:rPr lang="cs-CZ" sz="1200" dirty="0" err="1" smtClean="0"/>
              <a:t>seize</a:t>
            </a:r>
            <a:r>
              <a:rPr lang="cs-CZ" sz="1200" dirty="0" smtClean="0"/>
              <a:t> či sloh Ludvíka XVI.) přinesl osvícenský absolutismus (josefinismus), kdy se klasicismus stal slohem osvícenských panovnických dvorů, a Velká francouzská revoluce, v níž se rozšířil také k bohatým měšťanům. Pro další vlnu klasicismu, jíž přinesl Napoleon Bonaparte a napoleonské války, se užívá označení empír (z </a:t>
            </a:r>
            <a:r>
              <a:rPr lang="cs-CZ" sz="1200" dirty="0" err="1" smtClean="0"/>
              <a:t>franc</a:t>
            </a:r>
            <a:r>
              <a:rPr lang="cs-CZ" sz="1200" dirty="0" smtClean="0"/>
              <a:t>. empire, císařství).</a:t>
            </a:r>
          </a:p>
          <a:p>
            <a:r>
              <a:rPr lang="cs-CZ" sz="1200" dirty="0" smtClean="0"/>
              <a:t>V období klasicismu se rozvíjí zejména epická poezie a dramatická tvorba. Roku 1680 bylo založeno divadlo </a:t>
            </a:r>
            <a:r>
              <a:rPr lang="cs-CZ" sz="1200" dirty="0" err="1" smtClean="0"/>
              <a:t>Comédie-Française</a:t>
            </a:r>
            <a:r>
              <a:rPr lang="cs-CZ" sz="1200" dirty="0" smtClean="0"/>
              <a:t>, kde se klasické drama dodnes pěstuje. Dramata musela dodržovat trojjednotu (času, děje a místa) a psala se obvykle v "alexandrinských" verších. Byl zde požadavek stylové vybroušenosti, srozumitelnosti a jasnosti. Klasicistní literatura vyzdvihuje nutnost společenského řádu, pevné morálky a schvaluje i absolutní moc vládce. Na rozdíl od baroka je zastáncem střídmosti, kázně a rozumu.</a:t>
            </a:r>
          </a:p>
          <a:p>
            <a:endParaRPr lang="cs-CZ" sz="1200" dirty="0" smtClean="0"/>
          </a:p>
          <a:p>
            <a:r>
              <a:rPr lang="cs-CZ" sz="1200" dirty="0" smtClean="0"/>
              <a:t>Typické pro klasicismus jsou literární salony, kde se literární díla předčítala i kritizovala a kde se o literatuře diskutovalo. Právě tyto salony se významně podílely na utváření uměleckého vkusu a ovlivňovaly veřejné názory. Vedle nich vznikaly také literární akademie, jejichž úkolem bylo dbát na jazyk uměleckých děl a také preciznost jejich formy.</a:t>
            </a:r>
          </a:p>
          <a:p>
            <a:endParaRPr lang="cs-CZ" sz="1200" dirty="0" smtClean="0"/>
          </a:p>
          <a:p>
            <a:r>
              <a:rPr lang="cs-CZ" sz="1200" dirty="0" smtClean="0"/>
              <a:t>Literární tvorba se dělila na dva proudy:</a:t>
            </a:r>
          </a:p>
          <a:p>
            <a:endParaRPr lang="cs-CZ" sz="1200" dirty="0" smtClean="0"/>
          </a:p>
          <a:p>
            <a:r>
              <a:rPr lang="cs-CZ" sz="1200" dirty="0" smtClean="0"/>
              <a:t>    vysoká – eposy, ódy, hymny, tragédie, zpracovávaly vznešená témata, líčily urozené hrdiny. Náměty většinou z antiky</a:t>
            </a:r>
          </a:p>
          <a:p>
            <a:r>
              <a:rPr lang="cs-CZ" sz="1200" dirty="0" smtClean="0"/>
              <a:t>    nízká – komedie, bajka, satira, zobrazovaly život měšťanstva i venkovanů, často pojaty komicky</a:t>
            </a:r>
          </a:p>
          <a:p>
            <a:r>
              <a:rPr lang="cs-CZ" sz="1200" dirty="0" smtClean="0">
                <a:hlinkClick r:id="rId2"/>
              </a:rPr>
              <a:t>https://lemonarchiv.files.wordpress.com/2016/03/franc3a7ois-pascal-simon-gc3a9rard-pani-recamic3a9rovc3a1-1802.jpg?w=840</a:t>
            </a:r>
            <a:endParaRPr lang="cs-CZ" sz="1200" dirty="0" smtClean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38403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reromantismus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Termínem preromantismus je označován umělecký proud, který vznikl přibližně v polovině 18. století jako reakce na klasicismus a osvícenství, a který ohlašoval blížící se romantismus. Protože se orientoval na posílení emocionální působivosti uměleckých děl, bývá často nazýván sentimentalismem.</a:t>
            </a:r>
          </a:p>
          <a:p>
            <a:r>
              <a:rPr lang="cs-CZ" dirty="0" smtClean="0"/>
              <a:t>Preromantismus představuje souhrn různých uměleckých projevů a estetických tendencí v evropských literaturách na předělu mezi klasicismem a romantismem, který vznikl jako výraz nového životního postoje a uměleckého stylu měšťanstva. Tato nastupující sociální třída v něm zdůrazňovala citové hodnoty prostého, nezkaženého člověka (nejen šlechtic, ale i měšťan může prožívat nejušlechtilejší city), čímž vyjadřovala svůj protest proti chladnému rozumářství klasicismu (jako uměleckého směru aristokracie) a proti stavovskému feudálnímu zřízení, které jí neposkytovalo možnost plného uplatnění a všestranného svobodného rozvoje. Navíc začalo měšťanstvo na rozdíl od klasicistních uměleckých zásad chápat umění jako prostředek k proměně světa. Preromantičtí spisovatelé zdůrazňují oproti rokokové konvenční galantnosti a rozumářské tradici opravdovost citu, hloubku vášně, prožitek srdce a právo každého člověka na plný, neomezovaný citový život. Cit není jimi vnímán jako chaotická síla, nýbrž je pro ně zdrojem morálních hodnot, a proto nemusí být regulován rozumem. Za silný inspirační zdroj je považována lidová poezie, horlivě sbíraná a napodobovaná.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52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1475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Národní obrození</vt:lpstr>
      <vt:lpstr>Prezentace aplikace PowerPoint</vt:lpstr>
      <vt:lpstr>Osvícenství</vt:lpstr>
      <vt:lpstr>K jakým reformám dochází?</vt:lpstr>
      <vt:lpstr>Národní obrození a jeho fáze</vt:lpstr>
      <vt:lpstr>Ofenzivní fáze (1805 – 1830)</vt:lpstr>
      <vt:lpstr>Vyvrcholení obrozeneckých snah (1830 – 1848)</vt:lpstr>
      <vt:lpstr>Klasicismus</vt:lpstr>
      <vt:lpstr>Preromantismus</vt:lpstr>
      <vt:lpstr>Romantismus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obrození</dc:title>
  <dc:creator>haraki</dc:creator>
  <cp:lastModifiedBy>fibigerm</cp:lastModifiedBy>
  <cp:revision>8</cp:revision>
  <dcterms:created xsi:type="dcterms:W3CDTF">2018-04-04T10:44:33Z</dcterms:created>
  <dcterms:modified xsi:type="dcterms:W3CDTF">2020-04-07T17:42:00Z</dcterms:modified>
</cp:coreProperties>
</file>