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brys-kmen.cz/archivok/" TargetMode="External"/><Relationship Id="rId2" Type="http://schemas.openxmlformats.org/officeDocument/2006/relationships/hyperlink" Target="http://www.uniespisovatelu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Liter%C3%A1rn%C3%AD_kritika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Osobnosti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České literární kritiky po roce 1989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6641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Rezidua oficiálního pojetí z předchozího období (=normalizaci) najdeme na: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http://www.uniespisovatelu.cz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>
                <a:hlinkClick r:id="rId3"/>
              </a:rPr>
              <a:t>http://www.obrys-kmen.cz/archivok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Problémem je priorita ideologického hodnocení před hodnocením estetickým. </a:t>
            </a:r>
          </a:p>
          <a:p>
            <a:pPr marL="0" indent="0">
              <a:buNone/>
            </a:pPr>
            <a:r>
              <a:rPr lang="cs-CZ" dirty="0" smtClean="0"/>
              <a:t>Nepotvrdilo se, že by se zánikem „socialismu“ zmizeli také jeho zastánci (u některých z nich jde ovšem o ideové vazby na model /</a:t>
            </a:r>
            <a:r>
              <a:rPr lang="cs-CZ" dirty="0" err="1" smtClean="0"/>
              <a:t>velko</a:t>
            </a:r>
            <a:r>
              <a:rPr lang="cs-CZ" dirty="0" smtClean="0"/>
              <a:t>/ruský nebo čínský)</a:t>
            </a:r>
          </a:p>
          <a:p>
            <a:pPr marL="0" indent="0">
              <a:buNone/>
            </a:pPr>
            <a:r>
              <a:rPr lang="cs-CZ" dirty="0" smtClean="0"/>
              <a:t>K předním kritikům / publicistům (autorům Obrysu / Kmene) patří např. básník Karel </a:t>
            </a:r>
            <a:r>
              <a:rPr lang="cs-CZ" dirty="0" err="1" smtClean="0"/>
              <a:t>Sýs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1126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Vracejí se autoři „vymazaní“ z oficiální literatury po roce 1968 (ale také ti, kteří z ní mizí po roce 1948)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Řada z nich prošla složitým vývojem – dokonce někdy od dogmatického marxismu po </a:t>
            </a:r>
            <a:r>
              <a:rPr lang="cs-CZ" dirty="0" err="1" smtClean="0"/>
              <a:t>postrukturalismus</a:t>
            </a:r>
            <a:r>
              <a:rPr lang="cs-CZ" dirty="0" smtClean="0"/>
              <a:t> (M. Červenka) či zájem o surrealismus a příčné vědy (J. Brabec)</a:t>
            </a:r>
          </a:p>
          <a:p>
            <a:r>
              <a:rPr lang="cs-CZ" dirty="0" smtClean="0"/>
              <a:t>Jiní zůstávají věrní svým kořenům; nicméně pak občas  nereflektují na novější vědecké poznatky (vizme kritické hodnocení J. </a:t>
            </a:r>
            <a:r>
              <a:rPr lang="cs-CZ" dirty="0" err="1" smtClean="0"/>
              <a:t>Malury</a:t>
            </a:r>
            <a:r>
              <a:rPr lang="cs-CZ" dirty="0" smtClean="0"/>
              <a:t> souboru kulturních esejů </a:t>
            </a:r>
            <a:r>
              <a:rPr lang="cs-CZ" i="1" dirty="0" smtClean="0"/>
              <a:t>katolíka </a:t>
            </a:r>
            <a:r>
              <a:rPr lang="cs-CZ" dirty="0" smtClean="0"/>
              <a:t>Z. Rotrekla Barokní fenomén v současnosti)</a:t>
            </a:r>
          </a:p>
          <a:p>
            <a:r>
              <a:rPr lang="cs-CZ" dirty="0" smtClean="0"/>
              <a:t>Z významných kritických osobností konce 60. let XX. století se současnosti dožívají toliko nemnohé (např. A. Haman, V. </a:t>
            </a:r>
            <a:r>
              <a:rPr lang="cs-CZ" dirty="0" err="1" smtClean="0"/>
              <a:t>Karfík</a:t>
            </a:r>
            <a:r>
              <a:rPr lang="cs-CZ" dirty="0" smtClean="0"/>
              <a:t>) – a navíc už jen sporadicky publikující</a:t>
            </a:r>
          </a:p>
          <a:p>
            <a:r>
              <a:rPr lang="cs-CZ" dirty="0" smtClean="0"/>
              <a:t>Předčasný odchod některých (třeba J. Lopatky) problematizuje zpřístupnění i hodnocení jejich díla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1494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 současnosti publikující literární kritici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Valnou měrou začínají svoji kritickou dráhu od konce 60. let XX. století (ne dříve); řada z nich ovšem až po roce 1989</a:t>
            </a:r>
          </a:p>
          <a:p>
            <a:pPr marL="0" indent="0">
              <a:buNone/>
            </a:pPr>
            <a:r>
              <a:rPr lang="cs-CZ" dirty="0" smtClean="0"/>
              <a:t>Pokud publikují za normalizace, činí tak buď v exilu (P. Král) či samizdatu (P. Placák) – nebo jako představitelé tzv. šedé zóny v rámci oficiálního literárního provozu (V. Novotný). Někteří publikují v samizdatu (často pod pseudonymy) i oficiálně (J. Trávníček).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2639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 listopadu 1989 dochází v literatuře (a tedy také v literární kritice) k těmto změnám: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Zánik cenzury</a:t>
            </a:r>
          </a:p>
          <a:p>
            <a:r>
              <a:rPr lang="cs-CZ" dirty="0" smtClean="0"/>
              <a:t>Vydávání literatury funguje na soukromé bázi;</a:t>
            </a:r>
          </a:p>
          <a:p>
            <a:r>
              <a:rPr lang="cs-CZ" dirty="0"/>
              <a:t>o</a:t>
            </a:r>
            <a:r>
              <a:rPr lang="cs-CZ" dirty="0" smtClean="0"/>
              <a:t>všem s (grantovou) podporou státních (Ministerstvo kultury) i nestátních (Český literární fond) institucí</a:t>
            </a:r>
          </a:p>
          <a:p>
            <a:r>
              <a:rPr lang="cs-CZ" dirty="0" smtClean="0"/>
              <a:t>Vytěsňování literárních a literárněkritických textů z tištěných deníků a zábavných tištěných (i elektronických) „</a:t>
            </a:r>
            <a:r>
              <a:rPr lang="cs-CZ" dirty="0" err="1" smtClean="0"/>
              <a:t>lifestylových</a:t>
            </a:r>
            <a:r>
              <a:rPr lang="cs-CZ" dirty="0" smtClean="0"/>
              <a:t>“ žurnálů rozličné periodicity</a:t>
            </a:r>
          </a:p>
          <a:p>
            <a:r>
              <a:rPr lang="cs-CZ" dirty="0" smtClean="0"/>
              <a:t>Soustředění literární kritiky a publicistiky do (zpravidla nízkonákladových) tištěných odborných periodik a</a:t>
            </a:r>
          </a:p>
          <a:p>
            <a:r>
              <a:rPr lang="cs-CZ" dirty="0" smtClean="0"/>
              <a:t>na specificky zaměřené webové stránky či do elektronických periodik nebo periodicky obměňovaných literárních / kulturních serverů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0655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Možné dělení současné literární kritiky: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Podle rozsahu / </a:t>
            </a:r>
            <a:r>
              <a:rPr lang="cs-CZ" dirty="0"/>
              <a:t>podle žánrů: „Jednotlivá literární kritika je zpravidla textem, který o určitém literárním díle pojednává. Může být různého rozsahu, od krátkých recenzí přes delší eseje až po kritické zhodnocení např. souborného díla určitého autora (monografie). Kratší texty, nejčastěji o nových či nově přeložených literárních dílech, vycházejí zpravidla v literárních časopisech či na literárních serverech.“ (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cs.wikipedia.org/wiki/Liter%C3%A1rn%C3%AD_kritika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Podle periodika, v němž je publikována / podle zaměření svého autora: Zde lze současnou českou literární kritiku rozdělit na kritiku orientovanou publicisticky (=v denících a periodických tiskovinách nikoli primárně kulturní orientace) – jejímž představitelem je např. Jiří </a:t>
            </a:r>
            <a:r>
              <a:rPr lang="cs-CZ" dirty="0" err="1" smtClean="0"/>
              <a:t>Peňás</a:t>
            </a:r>
            <a:endParaRPr lang="cs-CZ" dirty="0" smtClean="0"/>
          </a:p>
          <a:p>
            <a:r>
              <a:rPr lang="cs-CZ" dirty="0" smtClean="0"/>
              <a:t>Kritiku „akademickou“ – pěstovanou v odborných žurnálech vydávaných akademickými institucemi (VŠ, akademie věd) za přísných pravidel publikování textu (psaného vědeckým žargonem) – K. </a:t>
            </a:r>
            <a:r>
              <a:rPr lang="cs-CZ" dirty="0" err="1" smtClean="0"/>
              <a:t>Piorecký</a:t>
            </a:r>
            <a:endParaRPr lang="cs-CZ" dirty="0" smtClean="0"/>
          </a:p>
          <a:p>
            <a:r>
              <a:rPr lang="cs-CZ" dirty="0" smtClean="0"/>
              <a:t>Kritiku „uměleckou“ – často psanou samotnými tvůrčími umělci uplatňujícími ve svých textech prostředky umělecké literatury – P. Král, J. Štolba</a:t>
            </a:r>
          </a:p>
          <a:p>
            <a:r>
              <a:rPr lang="cs-CZ" dirty="0" smtClean="0"/>
              <a:t>O průnik mezi jednotlivými „typy“ literární kritiky se snaží např. </a:t>
            </a:r>
            <a:r>
              <a:rPr lang="cs-CZ" dirty="0"/>
              <a:t> </a:t>
            </a:r>
            <a:r>
              <a:rPr lang="cs-CZ" dirty="0" smtClean="0"/>
              <a:t>V. Novotný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6430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Situace v Ústeckém kraji; v Ústí nad Labem; potažmo na </a:t>
            </a:r>
            <a:r>
              <a:rPr lang="cs-CZ" dirty="0" err="1" smtClean="0"/>
              <a:t>UJEP</a:t>
            </a:r>
            <a:r>
              <a:rPr lang="cs-CZ" i="1" dirty="0" err="1" smtClean="0"/>
              <a:t>u</a:t>
            </a:r>
            <a:r>
              <a:rPr lang="cs-CZ" dirty="0" smtClean="0"/>
              <a:t>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Pandora – od r. 1998 vydávají studenti </a:t>
            </a:r>
            <a:r>
              <a:rPr lang="cs-CZ" dirty="0" err="1"/>
              <a:t>KBo</a:t>
            </a:r>
            <a:r>
              <a:rPr lang="cs-CZ" dirty="0"/>
              <a:t>; od r. 2006 revue s nadregionálním přesahem, snaha reflektovat aktuální trendy v humanitních vědách – v </a:t>
            </a:r>
            <a:r>
              <a:rPr lang="cs-CZ" dirty="0" err="1"/>
              <a:t>souč</a:t>
            </a:r>
            <a:r>
              <a:rPr lang="cs-CZ" dirty="0"/>
              <a:t>. sídlí v Praze</a:t>
            </a:r>
          </a:p>
          <a:p>
            <a:r>
              <a:rPr lang="cs-CZ" dirty="0" err="1"/>
              <a:t>H_aluze</a:t>
            </a:r>
            <a:r>
              <a:rPr lang="cs-CZ" dirty="0"/>
              <a:t> – opět – studenti </a:t>
            </a:r>
            <a:r>
              <a:rPr lang="cs-CZ" dirty="0" err="1" smtClean="0"/>
              <a:t>KBo</a:t>
            </a:r>
            <a:r>
              <a:rPr lang="cs-CZ" dirty="0"/>
              <a:t>; dnes zase literární revue (více JEN literární než Pandora) se sídlem v Praze; kde také pořádá většinu svých akcí – byť může být spojována též se </a:t>
            </a:r>
            <a:r>
              <a:rPr lang="cs-CZ" dirty="0" err="1"/>
              <a:t>ZARAfestem</a:t>
            </a:r>
            <a:r>
              <a:rPr lang="cs-CZ" dirty="0"/>
              <a:t> (Děčín) a literárními večery v Café Max (Ústí)</a:t>
            </a:r>
          </a:p>
          <a:p>
            <a:r>
              <a:rPr lang="cs-CZ" dirty="0"/>
              <a:t>Sborníky regionální literatury Sever, západ, východ (předtím Od břehů k horám)</a:t>
            </a:r>
          </a:p>
          <a:p>
            <a:r>
              <a:rPr lang="cs-CZ" dirty="0"/>
              <a:t>X neexistence ústeckého literárního periodika (x </a:t>
            </a:r>
            <a:r>
              <a:rPr lang="cs-CZ" dirty="0" smtClean="0"/>
              <a:t>Liberec /</a:t>
            </a:r>
            <a:r>
              <a:rPr lang="cs-CZ" dirty="0" err="1" smtClean="0"/>
              <a:t>SvětLiK</a:t>
            </a:r>
            <a:r>
              <a:rPr lang="cs-CZ" dirty="0" smtClean="0"/>
              <a:t>, KALMANACH/, </a:t>
            </a:r>
            <a:r>
              <a:rPr lang="cs-CZ"/>
              <a:t>x </a:t>
            </a:r>
            <a:r>
              <a:rPr lang="cs-CZ" smtClean="0"/>
              <a:t>Plzeň /PLŽ/)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41147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TM03457452[[fn=Nebe]]</Template>
  <TotalTime>46</TotalTime>
  <Words>729</Words>
  <Application>Microsoft Office PowerPoint</Application>
  <PresentationFormat>Širokoúhlá obrazovka</PresentationFormat>
  <Paragraphs>35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Nebe</vt:lpstr>
      <vt:lpstr>Osobnosti</vt:lpstr>
      <vt:lpstr>Rezidua oficiálního pojetí z předchozího období (=normalizaci) najdeme na: </vt:lpstr>
      <vt:lpstr>Vracejí se autoři „vymazaní“ z oficiální literatury po roce 1968 (ale také ti, kteří z ní mizí po roce 1948)</vt:lpstr>
      <vt:lpstr>V současnosti publikující literární kritici</vt:lpstr>
      <vt:lpstr>PO listopadu 1989 dochází v literatuře (a tedy také v literární kritice) k těmto změnám: </vt:lpstr>
      <vt:lpstr>Možné dělení současné literární kritiky: </vt:lpstr>
      <vt:lpstr>Situace v Ústeckém kraji; v Ústí nad Labem; potažmo na UJEPu: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Osobnosti</dc:title>
  <dc:creator>fibigerm</dc:creator>
  <cp:lastModifiedBy>fibigerm</cp:lastModifiedBy>
  <cp:revision>6</cp:revision>
  <dcterms:created xsi:type="dcterms:W3CDTF">2020-04-14T13:49:26Z</dcterms:created>
  <dcterms:modified xsi:type="dcterms:W3CDTF">2020-04-14T14:35:37Z</dcterms:modified>
</cp:coreProperties>
</file>