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F88F8-7772-4C6B-A24A-0F6DC1C9823F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Zdravotně orientované režimy II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5DE54-A5E9-4ECE-BEF8-68130F1FC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000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E324-D53A-423E-8E51-D27B3EC7F642}" type="datetimeFigureOut">
              <a:rPr lang="cs-CZ" smtClean="0"/>
              <a:t>23.2.2023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Zdravotně orientované režimy II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5E85-EC6B-41B3-988D-A9E01D611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494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43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4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4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4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8D16-1F94-454A-9795-E443E6A68F4B}" type="datetime1">
              <a:rPr lang="cs-CZ" smtClean="0"/>
              <a:t>23.2.2023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E137-8633-49B2-8779-804BD08EACF5}" type="datetime1">
              <a:rPr lang="cs-CZ" smtClean="0"/>
              <a:t>23.2.2023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9C74-E674-4719-85DF-5DF9927CDB22}" type="datetime1">
              <a:rPr lang="cs-CZ" smtClean="0"/>
              <a:t>23.2.2023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1407E-0725-41A6-950A-F47949BDD924}" type="datetime1">
              <a:rPr lang="cs-CZ" smtClean="0"/>
              <a:t>23.2.2023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8704-844F-4B2C-A8BA-F93E6EAF9F23}" type="datetime1">
              <a:rPr lang="cs-CZ" smtClean="0"/>
              <a:t>23.2.2023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9913-1208-46AD-9929-6C061DFD9FA8}" type="datetime1">
              <a:rPr lang="cs-CZ" smtClean="0"/>
              <a:t>23.2.2023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569-C734-4970-871D-E2DA0FED9462}" type="datetime1">
              <a:rPr lang="cs-CZ" smtClean="0"/>
              <a:t>23.2.2023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A294-CB20-4830-8D5C-B08DC852E144}" type="datetime1">
              <a:rPr lang="cs-CZ" smtClean="0"/>
              <a:t>23.2.2023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61F6-2651-4A4A-BDCD-D73866EE6432}" type="datetime1">
              <a:rPr lang="cs-CZ" smtClean="0"/>
              <a:t>23.2.2023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4710-D9BB-41D8-B466-E061AD1D1DD0}" type="datetime1">
              <a:rPr lang="cs-CZ" smtClean="0"/>
              <a:t>23.2.2023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2F78-FECC-490C-9326-779B10206496}" type="datetime1">
              <a:rPr lang="cs-CZ" smtClean="0"/>
              <a:t>23.2.2023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E6FF6-EF2E-4492-9BF8-3D92E86429D3}" type="datetime1">
              <a:rPr lang="cs-CZ" smtClean="0"/>
              <a:t>23.2.2023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Zdravotně orientované režimy II - 2023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7FFAD-C40E-46BF-84A1-A475496C25E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95000">
              <a:srgbClr val="FFFF0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ZOPR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+mj-lt"/>
              </a:rPr>
              <a:t>Zdravotně orientované pohybové režimy - 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2023</a:t>
            </a:r>
            <a:endParaRPr lang="cs-CZ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smtClean="0"/>
              <a:t>Zdravotně orientované režimy II - 2023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8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vdvv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ffngng</a:t>
            </a:r>
            <a:endParaRPr lang="cs-CZ" dirty="0">
              <a:latin typeface="+mj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 dirty="0"/>
          </a:p>
        </p:txBody>
      </p:sp>
      <p:pic>
        <p:nvPicPr>
          <p:cNvPr id="6" name="Picture 2" descr="C:\Users\BlahaL\Pictures\Pracovní fotografie\LOGA, ZNAKY apod\logoP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94772"/>
            <a:ext cx="1475656" cy="56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9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vdvv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ffngng</a:t>
            </a:r>
            <a:endParaRPr lang="cs-CZ" dirty="0">
              <a:latin typeface="+mj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 dirty="0"/>
          </a:p>
        </p:txBody>
      </p:sp>
      <p:pic>
        <p:nvPicPr>
          <p:cNvPr id="6" name="Picture 2" descr="C:\Users\BlahaL\Pictures\Pracovní fotografie\LOGA, ZNAKY apod\logoP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94772"/>
            <a:ext cx="1475656" cy="56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2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vdvv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ffngng</a:t>
            </a:r>
            <a:endParaRPr lang="cs-CZ" dirty="0">
              <a:latin typeface="+mj-l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Zdravotně orientované režimy II - 2023</a:t>
            </a:r>
            <a:endParaRPr lang="cs-CZ" dirty="0"/>
          </a:p>
        </p:txBody>
      </p:sp>
      <p:pic>
        <p:nvPicPr>
          <p:cNvPr id="6" name="Picture 2" descr="C:\Users\BlahaL\Pictures\Pracovní fotografie\LOGA, ZNAKY apod\logoP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94772"/>
            <a:ext cx="1475656" cy="56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2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37</Words>
  <Application>Microsoft Office PowerPoint</Application>
  <PresentationFormat>Předvádění na obrazovce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Tok</vt:lpstr>
      <vt:lpstr>ZOPR</vt:lpstr>
      <vt:lpstr>vdvv</vt:lpstr>
      <vt:lpstr>vdvv</vt:lpstr>
      <vt:lpstr>vdvv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</dc:title>
  <dc:creator>BlahaL</dc:creator>
  <cp:lastModifiedBy>BlahaL</cp:lastModifiedBy>
  <cp:revision>7</cp:revision>
  <dcterms:created xsi:type="dcterms:W3CDTF">2017-02-11T16:32:19Z</dcterms:created>
  <dcterms:modified xsi:type="dcterms:W3CDTF">2023-02-23T19:48:57Z</dcterms:modified>
</cp:coreProperties>
</file>