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19" d="100"/>
          <a:sy n="119" d="100"/>
        </p:scale>
        <p:origin x="-114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Textologie (a ediční praxe)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Seminář předmětu Základy textologie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99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zkoušku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1. aktivní </a:t>
            </a:r>
            <a:r>
              <a:rPr lang="cs-CZ" sz="3200" dirty="0" smtClean="0"/>
              <a:t>účast na distanční výuce</a:t>
            </a:r>
            <a:endParaRPr lang="cs-CZ" sz="3200" dirty="0" smtClean="0"/>
          </a:p>
          <a:p>
            <a:r>
              <a:rPr lang="cs-CZ" sz="3200" dirty="0" smtClean="0"/>
              <a:t>2. vypracování </a:t>
            </a:r>
            <a:r>
              <a:rPr lang="cs-CZ" sz="3200" dirty="0" smtClean="0"/>
              <a:t>písemného </a:t>
            </a:r>
            <a:r>
              <a:rPr lang="cs-CZ" sz="3200" dirty="0" smtClean="0"/>
              <a:t>referátu</a:t>
            </a:r>
          </a:p>
          <a:p>
            <a:r>
              <a:rPr lang="cs-CZ" sz="3200" dirty="0" smtClean="0"/>
              <a:t>3. účast na zkoušce (jejíž obsah se bude odvíjet od obsahu seminárních lekcí a jejíž součástí bude pohovor nad vypracovaným – písemným – referátem)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3215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referátech sledujte: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Jde o kritickou / čtenářskou edici?</a:t>
            </a:r>
          </a:p>
          <a:p>
            <a:r>
              <a:rPr lang="cs-CZ" dirty="0" smtClean="0"/>
              <a:t>2. Co je součástí kritického (edičního) aparátu? …předmluva, doslov, poznámkový aparát; provedené úpravy…</a:t>
            </a:r>
          </a:p>
          <a:p>
            <a:r>
              <a:rPr lang="cs-CZ" dirty="0" smtClean="0"/>
              <a:t>3. Kdo je editorem?</a:t>
            </a:r>
          </a:p>
          <a:p>
            <a:r>
              <a:rPr lang="cs-CZ" dirty="0" smtClean="0"/>
              <a:t>4. Nakolik je edice ovlivněna dobou svého vzniku?</a:t>
            </a:r>
          </a:p>
          <a:p>
            <a:r>
              <a:rPr lang="cs-CZ" dirty="0" smtClean="0"/>
              <a:t>5. Byla edice někým (a kým?) kriticky </a:t>
            </a:r>
            <a:r>
              <a:rPr lang="cs-CZ" dirty="0" smtClean="0"/>
              <a:t>hodnocena v tisku? </a:t>
            </a:r>
            <a:r>
              <a:rPr lang="cs-CZ" dirty="0" smtClean="0"/>
              <a:t>A </a:t>
            </a:r>
            <a:r>
              <a:rPr lang="cs-CZ" dirty="0" smtClean="0"/>
              <a:t>jaké bylo ono hodnocení?</a:t>
            </a:r>
            <a:endParaRPr lang="cs-CZ" dirty="0" smtClean="0"/>
          </a:p>
          <a:p>
            <a:r>
              <a:rPr lang="cs-CZ" dirty="0" smtClean="0"/>
              <a:t>5. Jak je edičně připraven (a vydán) samotný text?</a:t>
            </a:r>
          </a:p>
          <a:p>
            <a:r>
              <a:rPr lang="cs-CZ" dirty="0" smtClean="0"/>
              <a:t>6. Jaká byla jeho čtenářská odezva / odezva u odborné veřejnosti</a:t>
            </a:r>
            <a:r>
              <a:rPr lang="cs-CZ" dirty="0" smtClean="0"/>
              <a:t>? …a to i po letech.</a:t>
            </a:r>
            <a:endParaRPr lang="cs-CZ" dirty="0" smtClean="0"/>
          </a:p>
          <a:p>
            <a:r>
              <a:rPr lang="cs-CZ" dirty="0" smtClean="0"/>
              <a:t>7. Jak hodnotí edici </a:t>
            </a:r>
            <a:r>
              <a:rPr lang="cs-CZ" dirty="0" smtClean="0"/>
              <a:t>sám autor </a:t>
            </a:r>
            <a:r>
              <a:rPr lang="cs-CZ" dirty="0" smtClean="0"/>
              <a:t>referátu?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53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Knižní tituly nabízené k referátům: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/>
              <a:t>Jan Franz: Eseje, kritiky, </a:t>
            </a:r>
            <a:r>
              <a:rPr lang="cs-CZ" dirty="0" smtClean="0"/>
              <a:t>dopisy</a:t>
            </a:r>
          </a:p>
          <a:p>
            <a:r>
              <a:rPr lang="cs-CZ" dirty="0" smtClean="0"/>
              <a:t>2. Josef Holeček: Naši I, II (výbor z epopeje)</a:t>
            </a:r>
          </a:p>
          <a:p>
            <a:r>
              <a:rPr lang="cs-CZ" dirty="0" smtClean="0"/>
              <a:t>3. Karel Čapek: Spisy / Od člověka k člověku I</a:t>
            </a:r>
          </a:p>
          <a:p>
            <a:r>
              <a:rPr lang="cs-CZ" dirty="0" smtClean="0"/>
              <a:t>4. Josef Čapek: Kulhavý poutník (1967)</a:t>
            </a:r>
          </a:p>
          <a:p>
            <a:r>
              <a:rPr lang="cs-CZ" dirty="0" smtClean="0"/>
              <a:t>5. Jaroslav Vrchlický: Básně I, II (1953)</a:t>
            </a:r>
          </a:p>
          <a:p>
            <a:r>
              <a:rPr lang="cs-CZ" dirty="0" smtClean="0"/>
              <a:t>6. Alžběta Lidmila z Lisova: Rodinné paměti</a:t>
            </a:r>
          </a:p>
          <a:p>
            <a:r>
              <a:rPr lang="cs-CZ" dirty="0" smtClean="0"/>
              <a:t>7. Jan Zajíc z </a:t>
            </a:r>
            <a:r>
              <a:rPr lang="cs-CZ" dirty="0" err="1" smtClean="0"/>
              <a:t>Házmburka</a:t>
            </a:r>
            <a:r>
              <a:rPr lang="cs-CZ" dirty="0" smtClean="0"/>
              <a:t>: </a:t>
            </a:r>
            <a:r>
              <a:rPr lang="cs-CZ" dirty="0" err="1" smtClean="0"/>
              <a:t>Sarmacia</a:t>
            </a:r>
            <a:endParaRPr lang="cs-CZ" dirty="0" smtClean="0"/>
          </a:p>
          <a:p>
            <a:r>
              <a:rPr lang="cs-CZ" dirty="0" smtClean="0"/>
              <a:t>8. Oldřich </a:t>
            </a:r>
            <a:r>
              <a:rPr lang="cs-CZ" dirty="0" err="1" smtClean="0"/>
              <a:t>Prefát</a:t>
            </a:r>
            <a:r>
              <a:rPr lang="cs-CZ" dirty="0" smtClean="0"/>
              <a:t> z Vlkanova: </a:t>
            </a:r>
            <a:r>
              <a:rPr lang="pl-PL" dirty="0"/>
              <a:t>Cesta z Prahy do Benátek a odtud potom po moři až do Palestiny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81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Knižní tituly nabízené k referátům: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Milota Zdirad Polák: Vznešenost přírody / Cesta do Itálie</a:t>
            </a:r>
          </a:p>
          <a:p>
            <a:r>
              <a:rPr lang="cs-CZ" dirty="0" smtClean="0"/>
              <a:t>10. František Jan Vavák: Paměti VI – VII</a:t>
            </a:r>
          </a:p>
          <a:p>
            <a:r>
              <a:rPr lang="cs-CZ" dirty="0" smtClean="0"/>
              <a:t>11. Jan Franz: Studie</a:t>
            </a:r>
          </a:p>
          <a:p>
            <a:r>
              <a:rPr lang="cs-CZ" dirty="0" smtClean="0"/>
              <a:t>12. Jan Hanč: Události</a:t>
            </a:r>
          </a:p>
          <a:p>
            <a:r>
              <a:rPr lang="cs-CZ" dirty="0" smtClean="0"/>
              <a:t>13. Petr Král: Vlastizrady</a:t>
            </a:r>
          </a:p>
          <a:p>
            <a:r>
              <a:rPr lang="cs-CZ" dirty="0" smtClean="0"/>
              <a:t>14. Zdeněk Rotrekl: Nezděné město (2002)</a:t>
            </a:r>
          </a:p>
          <a:p>
            <a:r>
              <a:rPr lang="cs-CZ" dirty="0" smtClean="0"/>
              <a:t>15. Václav Havel: Hry</a:t>
            </a:r>
          </a:p>
          <a:p>
            <a:r>
              <a:rPr lang="cs-CZ" dirty="0" smtClean="0"/>
              <a:t>16. Václav Havel: </a:t>
            </a:r>
            <a:r>
              <a:rPr lang="cs-CZ" smtClean="0"/>
              <a:t>Dopisy Olze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057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67</TotalTime>
  <Words>337</Words>
  <Application>Microsoft Office PowerPoint</Application>
  <PresentationFormat>Vlastní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Mýdlo</vt:lpstr>
      <vt:lpstr>Textologie (a ediční praxe)</vt:lpstr>
      <vt:lpstr>Požadavky na zkoušku</vt:lpstr>
      <vt:lpstr>V referátech sledujte:</vt:lpstr>
      <vt:lpstr>Knižní tituly nabízené k referátům:</vt:lpstr>
      <vt:lpstr>Knižní tituly nabízené k referátům: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Textologie (a ediční praxe)</dc:title>
  <dc:creator>fibigerm</dc:creator>
  <cp:lastModifiedBy>haraki</cp:lastModifiedBy>
  <cp:revision>6</cp:revision>
  <dcterms:created xsi:type="dcterms:W3CDTF">2019-09-20T13:54:34Z</dcterms:created>
  <dcterms:modified xsi:type="dcterms:W3CDTF">2020-10-07T11:50:07Z</dcterms:modified>
</cp:coreProperties>
</file>