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5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8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4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0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3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4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1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5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64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EE50-CC05-4A57-B81D-A0DC47C7B1CC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12F4-3552-4929-A284-9E75B4E80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atruj.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ld.cz/linky-duvery-c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pld.cz/linky-duvery-cr2/kategorie/dospeli/" TargetMode="External"/><Relationship Id="rId5" Type="http://schemas.openxmlformats.org/officeDocument/2006/relationships/hyperlink" Target="https://www.capld.cz/linky-duvery-cr2/kategorie/cela-populace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panikar.eu/mapa-pomoci-psychologove/" TargetMode="External"/><Relationship Id="rId2" Type="http://schemas.openxmlformats.org/officeDocument/2006/relationships/hyperlink" Target="https://iporadna.cz/elinka-chatova-porad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nevypustdusi.cz/" TargetMode="External"/><Relationship Id="rId4" Type="http://schemas.openxmlformats.org/officeDocument/2006/relationships/hyperlink" Target="https://www.linkapsychickepomoci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vyhledavaci-map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iatrie.uzis.cz/browser/health-servi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iatrie.uzis.cz/browser/social-serv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vypustdusi.cz/kde-hledat-pomoc/" TargetMode="External"/><Relationship Id="rId2" Type="http://schemas.openxmlformats.org/officeDocument/2006/relationships/hyperlink" Target="http://www.katalog.psychoweb.cz/index.php?page=katalogvstu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panikar.eu/mapa-pomoci-psychologov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usevnizdravi.vzp.cz/seznam-terapeut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199" y="1026394"/>
            <a:ext cx="10515600" cy="530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/>
              <a:t>Rejstřík ověřených externích subjektů poskytujících návaznou péči </a:t>
            </a: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4400" dirty="0"/>
              <a:t>				</a:t>
            </a:r>
          </a:p>
          <a:p>
            <a:pPr marL="0" indent="0">
              <a:buNone/>
            </a:pPr>
            <a:r>
              <a:rPr lang="cs-CZ" sz="14400" u="sng" dirty="0">
                <a:hlinkClick r:id="rId2"/>
              </a:rPr>
              <a:t>                                     </a:t>
            </a:r>
            <a:r>
              <a:rPr lang="cs-CZ" sz="14400" dirty="0">
                <a:hlinkClick r:id="rId2"/>
              </a:rPr>
              <a:t>https://www.opatruj.se/</a:t>
            </a:r>
            <a:endParaRPr lang="cs-CZ" sz="14400" dirty="0"/>
          </a:p>
          <a:p>
            <a:pPr marL="0" indent="0">
              <a:buNone/>
            </a:pPr>
            <a:endParaRPr lang="cs-CZ" sz="14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32110" y="4349579"/>
            <a:ext cx="10127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Webové stránky opatruj.se odborně zaštiťuje </a:t>
            </a:r>
            <a:r>
              <a:rPr lang="cs-CZ" b="1" dirty="0"/>
              <a:t>Národní ústav duševního zdraví České republiky</a:t>
            </a:r>
            <a:r>
              <a:rPr lang="cs-CZ" dirty="0"/>
              <a:t> ve spolupráci s dalšími národními a mezinárodními organizacemi.</a:t>
            </a:r>
          </a:p>
          <a:p>
            <a:endParaRPr lang="cs-CZ" dirty="0"/>
          </a:p>
          <a:p>
            <a:r>
              <a:rPr lang="cs-CZ" dirty="0"/>
              <a:t>Obsah webových stránek byl vytvořen na základě </a:t>
            </a:r>
            <a:r>
              <a:rPr lang="cs-CZ" b="1" dirty="0"/>
              <a:t>vědecké evidence, to znamená, že se zde nachází pouze spolehlivé a vědecky ověřené informace.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08421"/>
            <a:ext cx="2209292" cy="713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132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1700" y="1474808"/>
            <a:ext cx="7184010" cy="540618"/>
          </a:xfrm>
        </p:spPr>
        <p:txBody>
          <a:bodyPr>
            <a:noAutofit/>
          </a:bodyPr>
          <a:lstStyle/>
          <a:p>
            <a:r>
              <a:rPr lang="cs-CZ" sz="1800" b="1" dirty="0"/>
              <a:t>Linky důvěry nabízejí podporu a pochopení, možnost odložit emoční zátěž, případně konkrétní praktickou pomoc v  psychicky náročné chvíli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5387" y="432659"/>
            <a:ext cx="2288502" cy="20842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86120" y="2231971"/>
            <a:ext cx="6786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dirty="0">
                <a:solidFill>
                  <a:srgbClr val="9C5653"/>
                </a:solidFill>
                <a:effectLst/>
                <a:latin typeface="Alegreya"/>
              </a:rPr>
              <a:t>Seznam linek důvěry. </a:t>
            </a:r>
            <a:r>
              <a:rPr lang="cs-CZ" dirty="0"/>
              <a:t>České asociaci pracovišť linek důvěry (ČAPLD). </a:t>
            </a:r>
          </a:p>
          <a:p>
            <a:r>
              <a:rPr lang="cs-CZ" dirty="0"/>
              <a:t>Celkem se jedná o 26 pracovišť – dle krajů.</a:t>
            </a:r>
          </a:p>
          <a:p>
            <a:endParaRPr lang="cs-CZ" dirty="0"/>
          </a:p>
          <a:p>
            <a:r>
              <a:rPr lang="cs-CZ" b="0" i="0" dirty="0">
                <a:solidFill>
                  <a:srgbClr val="9C5653"/>
                </a:solidFill>
                <a:effectLst/>
                <a:latin typeface="Alegreya"/>
                <a:hlinkClick r:id="rId3"/>
              </a:rPr>
              <a:t>https://www.capld.cz/linky-duvery-cr/</a:t>
            </a:r>
            <a:r>
              <a:rPr lang="cs-CZ" b="0" i="0" dirty="0">
                <a:solidFill>
                  <a:srgbClr val="9C5653"/>
                </a:solidFill>
                <a:effectLst/>
                <a:latin typeface="Alegreya"/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41" y="3477499"/>
            <a:ext cx="3657600" cy="27146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073191" y="3558323"/>
            <a:ext cx="6201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https://www.capld.cz/linky-duvery-cr2/kategorie/cela-populace/</a:t>
            </a:r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073191" y="4045691"/>
            <a:ext cx="5627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https://www.capld.cz/linky-duvery-cr2/kategorie/dospeli/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86120" y="537328"/>
            <a:ext cx="330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Krizová pomoc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0740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4010" cy="1325563"/>
          </a:xfrm>
        </p:spPr>
        <p:txBody>
          <a:bodyPr/>
          <a:lstStyle/>
          <a:p>
            <a:r>
              <a:rPr lang="cs-CZ" b="1" dirty="0"/>
              <a:t>Psychosociální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Chatová poradna </a:t>
            </a:r>
            <a:r>
              <a:rPr lang="cs-CZ" dirty="0">
                <a:hlinkClick r:id="rId2"/>
              </a:rPr>
              <a:t>https://iporadna.cz/elinka-chatova-poradna</a:t>
            </a:r>
            <a:r>
              <a:rPr lang="cs-CZ" b="1" dirty="0">
                <a:hlinkClick r:id="rId2"/>
              </a:rPr>
              <a:t>/</a:t>
            </a:r>
            <a:r>
              <a:rPr lang="cs-CZ" b="1" dirty="0"/>
              <a:t> </a:t>
            </a:r>
          </a:p>
          <a:p>
            <a:r>
              <a:rPr lang="cs-CZ" dirty="0"/>
              <a:t>Nepanikař </a:t>
            </a:r>
            <a:r>
              <a:rPr lang="cs-CZ" dirty="0">
                <a:hlinkClick r:id="rId3"/>
              </a:rPr>
              <a:t>https://nepanikar.eu/mapa-pomoci-psychologove//</a:t>
            </a:r>
            <a:r>
              <a:rPr lang="cs-CZ" dirty="0"/>
              <a:t> </a:t>
            </a:r>
            <a:endParaRPr lang="cs-CZ" b="1" dirty="0"/>
          </a:p>
          <a:p>
            <a:r>
              <a:rPr lang="cs-CZ" dirty="0"/>
              <a:t>Bílý kruh bezpečí – telefonicky</a:t>
            </a:r>
          </a:p>
          <a:p>
            <a:r>
              <a:rPr lang="cs-CZ" dirty="0"/>
              <a:t>Linka první psychické pomoci </a:t>
            </a:r>
            <a:r>
              <a:rPr lang="cs-CZ" dirty="0">
                <a:hlinkClick r:id="rId4"/>
              </a:rPr>
              <a:t>https://www.linkapsychickepomoci.cz/</a:t>
            </a:r>
            <a:endParaRPr lang="cs-CZ" dirty="0"/>
          </a:p>
          <a:p>
            <a:r>
              <a:rPr lang="cs-CZ" dirty="0"/>
              <a:t>Nevypusť duši </a:t>
            </a:r>
            <a:r>
              <a:rPr lang="cs-CZ" dirty="0">
                <a:hlinkClick r:id="rId5"/>
              </a:rPr>
              <a:t>https://nevypustdusi.cz/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34519" y="7110442"/>
            <a:ext cx="15773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445685" cy="1325563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cs-CZ" sz="2800" b="1" dirty="0"/>
              <a:t>Národní zdravotnický informační portál – mapa zdravotní péče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2" y="2013258"/>
            <a:ext cx="10729272" cy="428911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00542" y="1529538"/>
            <a:ext cx="390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https://www.nzip.cz/vyhledavaci-mapy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16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614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Zdravotní služby v psychiatrii – interaktivní mapa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84" y="1528011"/>
            <a:ext cx="8051276" cy="466411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552290" y="6192124"/>
            <a:ext cx="331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Národní portál psychiatrické péče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96575" y="6192124"/>
            <a:ext cx="490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https://psychiatrie.uzis.cz/browser/health-service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48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614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Sociální služby v psychiatrii – interaktivní mapa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61" y="1567882"/>
            <a:ext cx="7678222" cy="43821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19561" y="6007458"/>
            <a:ext cx="796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Národní portál psychiatrické péče </a:t>
            </a:r>
            <a:r>
              <a:rPr lang="cs-CZ" dirty="0">
                <a:hlinkClick r:id="rId3"/>
              </a:rPr>
              <a:t>https://psychiatrie.uzis.cz/browser/social-service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66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9926081" cy="935774"/>
          </a:xfrm>
        </p:spPr>
        <p:txBody>
          <a:bodyPr>
            <a:normAutofit/>
          </a:bodyPr>
          <a:lstStyle/>
          <a:p>
            <a:r>
              <a:rPr lang="cs-CZ" sz="3200" b="1" dirty="0"/>
              <a:t>Další rejstříky psychologických a terapeutických služeb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93509" y="1762812"/>
            <a:ext cx="8540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Katalog.psychoweb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http://www.katalog.psychoweb.cz/index.php?page=katalogvstup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Nevypusť duši – kde hledat pomoc </a:t>
            </a:r>
            <a:r>
              <a:rPr lang="cs-CZ" dirty="0">
                <a:hlinkClick r:id="rId3"/>
              </a:rPr>
              <a:t>https://nevypustdusi.cz/kde-hledat-pomoc/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Nepanikař </a:t>
            </a:r>
            <a:r>
              <a:rPr lang="cs-CZ" dirty="0">
                <a:hlinkClick r:id="rId4"/>
              </a:rPr>
              <a:t>https://nepanikar.eu/mapa-pomoci-psychologove/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926081" cy="1325563"/>
          </a:xfrm>
        </p:spPr>
        <p:txBody>
          <a:bodyPr/>
          <a:lstStyle/>
          <a:p>
            <a:r>
              <a:rPr lang="cs-CZ" b="1" dirty="0"/>
              <a:t>Finanční dostupnost péče o duševní zdraví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917"/>
            <a:ext cx="1115617" cy="11822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56" y="1890917"/>
            <a:ext cx="8620125" cy="17240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144156" y="3815171"/>
            <a:ext cx="47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https://dusevnizdravi.vzp.cz/seznam-terapeutu/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841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330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Alegreya</vt:lpstr>
      <vt:lpstr>Arial</vt:lpstr>
      <vt:lpstr>Calibri</vt:lpstr>
      <vt:lpstr>Calibri Light</vt:lpstr>
      <vt:lpstr>Motiv Office</vt:lpstr>
      <vt:lpstr>Prezentace aplikace PowerPoint</vt:lpstr>
      <vt:lpstr>Linky důvěry nabízejí podporu a pochopení, možnost odložit emoční zátěž, případně konkrétní praktickou pomoc v  psychicky náročné chvíli</vt:lpstr>
      <vt:lpstr>Psychosociální podpora</vt:lpstr>
      <vt:lpstr> Národní zdravotnický informační portál – mapa zdravotní péče</vt:lpstr>
      <vt:lpstr>Zdravotní služby v psychiatrii – interaktivní mapa</vt:lpstr>
      <vt:lpstr>Sociální služby v psychiatrii – interaktivní mapa</vt:lpstr>
      <vt:lpstr>Další rejstříky psychologických a terapeutických služeb</vt:lpstr>
      <vt:lpstr>Finanční dostupnost péče o duševní zdraví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Výstup projektu č. 3</dc:title>
  <dc:creator>Kulhanek Jiri</dc:creator>
  <cp:lastModifiedBy>wedlichovai</cp:lastModifiedBy>
  <cp:revision>16</cp:revision>
  <dcterms:created xsi:type="dcterms:W3CDTF">2022-06-23T20:49:36Z</dcterms:created>
  <dcterms:modified xsi:type="dcterms:W3CDTF">2023-02-13T20:40:42Z</dcterms:modified>
</cp:coreProperties>
</file>