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EF88F8-7772-4C6B-A24A-0F6DC1C9823F}" type="datetimeFigureOut">
              <a:rPr lang="cs-CZ" smtClean="0"/>
              <a:t>16.2.2025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Zdravotně orientované režimy II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B5DE54-A5E9-4ECE-BEF8-68130F1FC2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30001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BE324-D53A-423E-8E51-D27B3EC7F642}" type="datetimeFigureOut">
              <a:rPr lang="cs-CZ" smtClean="0"/>
              <a:t>16.2.2025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Zdravotně orientované režimy II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D5E85-EC6B-41B3-988D-A9E01D611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04949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437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947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947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947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E270-4192-4ABA-8143-9CA1F85EFAEC}" type="datetime1">
              <a:rPr lang="cs-CZ" smtClean="0"/>
              <a:t>16.2.2025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Zdravotně orientované režimy II - 2025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FFAD-C40E-46BF-84A1-A475496C25E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CAB2A-EBD2-46E1-88FA-8D1FF3B852A1}" type="datetime1">
              <a:rPr lang="cs-CZ" smtClean="0"/>
              <a:t>16.2.2025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Zdravotně orientované režimy II - 2025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FFAD-C40E-46BF-84A1-A475496C25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AFB58-5F27-49E0-9712-B5CA1480EFC8}" type="datetime1">
              <a:rPr lang="cs-CZ" smtClean="0"/>
              <a:t>16.2.2025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Zdravotně orientované režimy II - 2025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FFAD-C40E-46BF-84A1-A475496C25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B734-4C3A-49F0-B3A5-05DB3A9B4130}" type="datetime1">
              <a:rPr lang="cs-CZ" smtClean="0"/>
              <a:t>16.2.2025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Zdravotně orientované režimy II - 2025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FFAD-C40E-46BF-84A1-A475496C25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421C9-A500-4A9E-A63E-3CA829D0430B}" type="datetime1">
              <a:rPr lang="cs-CZ" smtClean="0"/>
              <a:t>16.2.2025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Zdravotně orientované režimy II - 2025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FFAD-C40E-46BF-84A1-A475496C25E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445E-5F8F-4628-9206-D5008D0342FB}" type="datetime1">
              <a:rPr lang="cs-CZ" smtClean="0"/>
              <a:t>16.2.2025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Zdravotně orientované režimy II - 2025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FFAD-C40E-46BF-84A1-A475496C25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C838D-7868-4BC1-9A3F-EFCF828D2F37}" type="datetime1">
              <a:rPr lang="cs-CZ" smtClean="0"/>
              <a:t>16.2.2025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Zdravotně orientované režimy II - 2025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FFAD-C40E-46BF-84A1-A475496C25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91DAA-0921-4533-A803-672C1284E1B6}" type="datetime1">
              <a:rPr lang="cs-CZ" smtClean="0"/>
              <a:t>16.2.2025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Zdravotně orientované režimy II - 2025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FFAD-C40E-46BF-84A1-A475496C25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88B34-0718-4141-AD7A-FEBC7B277310}" type="datetime1">
              <a:rPr lang="cs-CZ" smtClean="0"/>
              <a:t>16.2.2025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Zdravotně orientované režimy II - 2025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FFAD-C40E-46BF-84A1-A475496C25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370C5-D399-428D-8E6A-2645079F79D4}" type="datetime1">
              <a:rPr lang="cs-CZ" smtClean="0"/>
              <a:t>16.2.2025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Zdravotně orientované režimy II - 2025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7FFAD-C40E-46BF-84A1-A475496C25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922F3-17CA-41A9-9585-0987587D18D3}" type="datetime1">
              <a:rPr lang="cs-CZ" smtClean="0"/>
              <a:t>16.2.2025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Zdravotně orientované režimy II - 2025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797FFAD-C40E-46BF-84A1-A475496C25E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AF838A-8D54-468B-A5C1-666A634B936C}" type="datetime1">
              <a:rPr lang="cs-CZ" smtClean="0"/>
              <a:t>16.2.2025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cs-CZ" smtClean="0"/>
              <a:t>Zdravotně orientované režimy II - 2025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97FFAD-C40E-46BF-84A1-A475496C25EF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00"/>
            </a:gs>
            <a:gs pos="95000">
              <a:srgbClr val="FFFF00"/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ZOPR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  <a:latin typeface="+mj-lt"/>
              </a:rPr>
              <a:t>Zdravotně orientované pohybové režimy - 2023</a:t>
            </a:r>
            <a:endParaRPr lang="cs-CZ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 smtClean="0"/>
              <a:t>Zdravotně orientované režimy II - 2025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486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vdvv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+mj-lt"/>
              </a:rPr>
              <a:t>ffngng</a:t>
            </a:r>
            <a:endParaRPr lang="cs-CZ" dirty="0">
              <a:latin typeface="+mj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Zdravotně orientované režimy II - 2025</a:t>
            </a:r>
            <a:endParaRPr lang="cs-CZ" dirty="0"/>
          </a:p>
        </p:txBody>
      </p:sp>
      <p:pic>
        <p:nvPicPr>
          <p:cNvPr id="6" name="Picture 2" descr="C:\Users\BlahaL\Pictures\Pracovní fotografie\LOGA, ZNAKY apod\logoPF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294772"/>
            <a:ext cx="1475656" cy="563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194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vdvv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+mj-lt"/>
              </a:rPr>
              <a:t>ffngng</a:t>
            </a:r>
            <a:endParaRPr lang="cs-CZ" dirty="0">
              <a:latin typeface="+mj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Zdravotně orientované režimy II - 2025</a:t>
            </a:r>
            <a:endParaRPr lang="cs-CZ" dirty="0"/>
          </a:p>
        </p:txBody>
      </p:sp>
      <p:pic>
        <p:nvPicPr>
          <p:cNvPr id="6" name="Picture 2" descr="C:\Users\BlahaL\Pictures\Pracovní fotografie\LOGA, ZNAKY apod\logoPF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294772"/>
            <a:ext cx="1475656" cy="563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620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1"/>
                </a:solidFill>
              </a:rPr>
              <a:t>vdvv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+mj-lt"/>
              </a:rPr>
              <a:t>ffngng</a:t>
            </a:r>
            <a:endParaRPr lang="cs-CZ" dirty="0">
              <a:latin typeface="+mj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Zdravotně orientované režimy II - 2025</a:t>
            </a:r>
            <a:endParaRPr lang="cs-CZ" dirty="0"/>
          </a:p>
        </p:txBody>
      </p:sp>
      <p:pic>
        <p:nvPicPr>
          <p:cNvPr id="6" name="Picture 2" descr="C:\Users\BlahaL\Pictures\Pracovní fotografie\LOGA, ZNAKY apod\logoPF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6294772"/>
            <a:ext cx="1475656" cy="563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620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</TotalTime>
  <Words>37</Words>
  <Application>Microsoft Office PowerPoint</Application>
  <PresentationFormat>Předvádění na obrazovce (4:3)</PresentationFormat>
  <Paragraphs>12</Paragraphs>
  <Slides>4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Tok</vt:lpstr>
      <vt:lpstr>ZOPR</vt:lpstr>
      <vt:lpstr>vdvv</vt:lpstr>
      <vt:lpstr>vdvv</vt:lpstr>
      <vt:lpstr>vdvv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ZOR</dc:title>
  <dc:creator>BlahaL</dc:creator>
  <cp:lastModifiedBy>BlahaL</cp:lastModifiedBy>
  <cp:revision>8</cp:revision>
  <dcterms:created xsi:type="dcterms:W3CDTF">2017-02-11T16:32:19Z</dcterms:created>
  <dcterms:modified xsi:type="dcterms:W3CDTF">2025-02-16T14:09:25Z</dcterms:modified>
</cp:coreProperties>
</file>