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notesMasterIdLst>
    <p:notesMasterId r:id="rId6"/>
  </p:notesMasterIdLst>
  <p:handoutMasterIdLst>
    <p:handoutMasterId r:id="rId7"/>
  </p:handout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9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BEF88F8-7772-4C6B-A24A-0F6DC1C9823F}" type="datetimeFigureOut">
              <a:rPr lang="cs-CZ" smtClean="0"/>
              <a:t>11.2.2026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cs-CZ" smtClean="0"/>
              <a:t>Zdravotně orientované režimy II</a:t>
            </a:r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1B5DE54-A5E9-4ECE-BEF8-68130F1FC2F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49300017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3BE324-D53A-423E-8E51-D27B3EC7F642}" type="datetimeFigureOut">
              <a:rPr lang="cs-CZ" smtClean="0"/>
              <a:t>11.2.2026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cs-CZ" smtClean="0"/>
              <a:t>Zdravotně orientované režimy II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C8D5E85-EC6B-41B3-988D-A9E01D61123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40494991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5743735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5194710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5194710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5194710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Kliknutím lze upravit styl předlohy.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2E916-5D67-4F0C-937D-39FD38D865B6}" type="datetime1">
              <a:rPr lang="cs-CZ" smtClean="0"/>
              <a:t>11.2.2026</a:t>
            </a:fld>
            <a:endParaRPr lang="cs-CZ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Zdravotně orientované režimy II - 2026</a:t>
            </a:r>
            <a:endParaRPr lang="cs-CZ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97FFAD-C40E-46BF-84A1-A475496C25EF}" type="slidenum">
              <a:rPr lang="cs-CZ" smtClean="0"/>
              <a:t>‹#›</a:t>
            </a:fld>
            <a:endParaRPr lang="cs-C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88BD64-5FCD-4AA8-A9CC-5A463630D00A}" type="datetime1">
              <a:rPr lang="cs-CZ" smtClean="0"/>
              <a:t>11.2.2026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Zdravotně orientované režimy II - 2026</a:t>
            </a:r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97FFAD-C40E-46BF-84A1-A475496C25EF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9E4A3-0554-40C7-97B8-2A66DA2A171A}" type="datetime1">
              <a:rPr lang="cs-CZ" smtClean="0"/>
              <a:t>11.2.2026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Zdravotně orientované režimy II - 2026</a:t>
            </a:r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97FFAD-C40E-46BF-84A1-A475496C25EF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2D48D9-135C-4EA1-A990-4E052B0CB235}" type="datetime1">
              <a:rPr lang="cs-CZ" smtClean="0"/>
              <a:t>11.2.2026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Zdravotně orientované režimy II - 2026</a:t>
            </a:r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97FFAD-C40E-46BF-84A1-A475496C25EF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CE7F11-273B-49BD-A2C6-9095C2B7BAD0}" type="datetime1">
              <a:rPr lang="cs-CZ" smtClean="0"/>
              <a:t>11.2.2026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Zdravotně orientované režimy II - 2026</a:t>
            </a:r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97FFAD-C40E-46BF-84A1-A475496C25EF}" type="slidenum">
              <a:rPr lang="cs-CZ" smtClean="0"/>
              <a:t>‹#›</a:t>
            </a:fld>
            <a:endParaRPr lang="cs-C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69F3BB-40ED-4128-94BD-5B7AEB78DA58}" type="datetime1">
              <a:rPr lang="cs-CZ" smtClean="0"/>
              <a:t>11.2.2026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Zdravotně orientované režimy II - 2026</a:t>
            </a:r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97FFAD-C40E-46BF-84A1-A475496C25EF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CEC411-D0DB-4133-B25A-9FFA8EEEA091}" type="datetime1">
              <a:rPr lang="cs-CZ" smtClean="0"/>
              <a:t>11.2.2026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Zdravotně orientované režimy II - 2026</a:t>
            </a:r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97FFAD-C40E-46BF-84A1-A475496C25EF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50D822-CB9F-4E37-A819-816B1EBA2F4E}" type="datetime1">
              <a:rPr lang="cs-CZ" smtClean="0"/>
              <a:t>11.2.2026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Zdravotně orientované režimy II - 2026</a:t>
            </a:r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97FFAD-C40E-46BF-84A1-A475496C25EF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70D578-A82D-4B1D-9F64-059B231B5D29}" type="datetime1">
              <a:rPr lang="cs-CZ" smtClean="0"/>
              <a:t>11.2.2026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Zdravotně orientované režimy II - 2026</a:t>
            </a:r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97FFAD-C40E-46BF-84A1-A475496C25EF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8CF8A-2E21-482A-8DE1-3D9A1098B37A}" type="datetime1">
              <a:rPr lang="cs-CZ" smtClean="0"/>
              <a:t>11.2.2026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Zdravotně orientované režimy II - 2026</a:t>
            </a:r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97FFAD-C40E-46BF-84A1-A475496C25EF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E6BF12-21C1-4A44-B14A-EF04F5772906}" type="datetime1">
              <a:rPr lang="cs-CZ" smtClean="0"/>
              <a:t>11.2.2026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Zdravotně orientované režimy II - 2026</a:t>
            </a:r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3797FFAD-C40E-46BF-84A1-A475496C25EF}" type="slidenum">
              <a:rPr lang="cs-CZ" smtClean="0"/>
              <a:t>‹#›</a:t>
            </a:fld>
            <a:endParaRPr lang="cs-CZ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cs-CZ" smtClean="0"/>
              <a:t>Kliknutím na ikonu přidáte obrázek.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DDEBCF"/>
            </a:gs>
            <a:gs pos="50000">
              <a:srgbClr val="9CB86E"/>
            </a:gs>
            <a:gs pos="100000">
              <a:srgbClr val="156B13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A59C9994-88E2-4710-86CE-D350B9FB374E}" type="datetime1">
              <a:rPr lang="cs-CZ" smtClean="0"/>
              <a:t>11.2.2026</a:t>
            </a:fld>
            <a:endParaRPr lang="cs-CZ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r>
              <a:rPr lang="cs-CZ" smtClean="0"/>
              <a:t>Zdravotně orientované režimy II - 2026</a:t>
            </a:r>
            <a:endParaRPr lang="cs-CZ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3797FFAD-C40E-46BF-84A1-A475496C25EF}" type="slidenum">
              <a:rPr lang="cs-CZ" smtClean="0"/>
              <a:t>‹#›</a:t>
            </a:fld>
            <a:endParaRPr lang="cs-CZ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hf sldNum="0" hdr="0" dt="0"/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>
                <a:solidFill>
                  <a:schemeClr val="bg1"/>
                </a:solidFill>
              </a:rPr>
              <a:t>ZOPR</a:t>
            </a:r>
            <a:endParaRPr lang="cs-CZ" dirty="0">
              <a:solidFill>
                <a:schemeClr val="bg1"/>
              </a:solidFill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>
                <a:solidFill>
                  <a:schemeClr val="bg1"/>
                </a:solidFill>
                <a:latin typeface="+mj-lt"/>
              </a:rPr>
              <a:t>Zdravotně orientované pohybové režimy - </a:t>
            </a:r>
            <a:r>
              <a:rPr lang="cs-CZ" dirty="0" smtClean="0">
                <a:solidFill>
                  <a:schemeClr val="bg1"/>
                </a:solidFill>
                <a:latin typeface="+mj-lt"/>
              </a:rPr>
              <a:t>2026</a:t>
            </a:r>
            <a:endParaRPr lang="cs-CZ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/>
            <a:r>
              <a:rPr lang="cs-CZ" smtClean="0"/>
              <a:t>Zdravotně orientované režimy II - 2026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848649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>
                <a:solidFill>
                  <a:schemeClr val="tx1"/>
                </a:solidFill>
              </a:rPr>
              <a:t>vdvv</a:t>
            </a:r>
            <a:endParaRPr lang="cs-CZ" dirty="0">
              <a:solidFill>
                <a:schemeClr val="tx1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err="1" smtClean="0">
                <a:latin typeface="+mj-lt"/>
              </a:rPr>
              <a:t>ffngng</a:t>
            </a:r>
            <a:endParaRPr lang="cs-CZ" dirty="0">
              <a:latin typeface="+mj-lt"/>
            </a:endParaRP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Zdravotně orientované režimy II - 2026</a:t>
            </a:r>
            <a:endParaRPr lang="cs-CZ" dirty="0"/>
          </a:p>
        </p:txBody>
      </p:sp>
      <p:pic>
        <p:nvPicPr>
          <p:cNvPr id="6" name="Picture 2" descr="C:\Users\BlahaL\Pictures\Pracovní fotografie\LOGA, ZNAKY apod\logoPF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68344" y="6294772"/>
            <a:ext cx="1475656" cy="5632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919455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>
                <a:solidFill>
                  <a:schemeClr val="tx1"/>
                </a:solidFill>
              </a:rPr>
              <a:t>vdvv</a:t>
            </a:r>
            <a:endParaRPr lang="cs-CZ" dirty="0">
              <a:solidFill>
                <a:schemeClr val="tx1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err="1" smtClean="0">
                <a:latin typeface="+mj-lt"/>
              </a:rPr>
              <a:t>ffngng</a:t>
            </a:r>
            <a:endParaRPr lang="cs-CZ" dirty="0">
              <a:latin typeface="+mj-lt"/>
            </a:endParaRP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Zdravotně orientované režimy II - 2026</a:t>
            </a:r>
            <a:endParaRPr lang="cs-CZ" dirty="0"/>
          </a:p>
        </p:txBody>
      </p:sp>
      <p:pic>
        <p:nvPicPr>
          <p:cNvPr id="6" name="Picture 2" descr="C:\Users\BlahaL\Pictures\Pracovní fotografie\LOGA, ZNAKY apod\logoPF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68344" y="6294772"/>
            <a:ext cx="1475656" cy="5632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862069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>
                <a:solidFill>
                  <a:schemeClr val="tx1"/>
                </a:solidFill>
              </a:rPr>
              <a:t>vdvv</a:t>
            </a:r>
            <a:endParaRPr lang="cs-CZ" dirty="0">
              <a:solidFill>
                <a:schemeClr val="tx1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err="1" smtClean="0">
                <a:latin typeface="+mj-lt"/>
              </a:rPr>
              <a:t>ffngng</a:t>
            </a:r>
            <a:endParaRPr lang="cs-CZ" dirty="0">
              <a:latin typeface="+mj-lt"/>
            </a:endParaRP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Zdravotně orientované režimy II - 2026</a:t>
            </a:r>
            <a:endParaRPr lang="cs-CZ" dirty="0"/>
          </a:p>
        </p:txBody>
      </p:sp>
      <p:pic>
        <p:nvPicPr>
          <p:cNvPr id="6" name="Picture 2" descr="C:\Users\BlahaL\Pictures\Pracovní fotografie\LOGA, ZNAKY apod\logoPF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68344" y="6294772"/>
            <a:ext cx="1475656" cy="5632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862069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ok">
  <a:themeElements>
    <a:clrScheme name="Tok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Tok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ok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44</TotalTime>
  <Words>37</Words>
  <Application>Microsoft Office PowerPoint</Application>
  <PresentationFormat>Předvádění na obrazovce (4:3)</PresentationFormat>
  <Paragraphs>12</Paragraphs>
  <Slides>4</Slides>
  <Notes>4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4</vt:i4>
      </vt:variant>
    </vt:vector>
  </HeadingPairs>
  <TitlesOfParts>
    <vt:vector size="5" baseType="lpstr">
      <vt:lpstr>Tok</vt:lpstr>
      <vt:lpstr>ZOPR</vt:lpstr>
      <vt:lpstr>vdvv</vt:lpstr>
      <vt:lpstr>vdvv</vt:lpstr>
      <vt:lpstr>vdvv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ZOR</dc:title>
  <dc:creator>BlahaL</dc:creator>
  <cp:lastModifiedBy>BlahaL</cp:lastModifiedBy>
  <cp:revision>9</cp:revision>
  <dcterms:created xsi:type="dcterms:W3CDTF">2017-02-11T16:32:19Z</dcterms:created>
  <dcterms:modified xsi:type="dcterms:W3CDTF">2026-02-11T13:07:33Z</dcterms:modified>
</cp:coreProperties>
</file>